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FF"/>
    <a:srgbClr val="9900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6C8F7E-D4FF-4214-AA18-0C91B1A09439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904A0D-6B24-451D-B6C5-CB3A1F543B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26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904A0D-6B24-451D-B6C5-CB3A1F543B8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52337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44A0BAFF-31F7-4F94-A781-0149D98D9F78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1670B-CB58-4444-AC79-F79DE0C62F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0BAFF-31F7-4F94-A781-0149D98D9F78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1670B-CB58-4444-AC79-F79DE0C62FCA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0BAFF-31F7-4F94-A781-0149D98D9F78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1670B-CB58-4444-AC79-F79DE0C62FCA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0BAFF-31F7-4F94-A781-0149D98D9F78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1670B-CB58-4444-AC79-F79DE0C62FCA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0BAFF-31F7-4F94-A781-0149D98D9F78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1670B-CB58-4444-AC79-F79DE0C62F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0BAFF-31F7-4F94-A781-0149D98D9F78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1670B-CB58-4444-AC79-F79DE0C62FCA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0BAFF-31F7-4F94-A781-0149D98D9F78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1670B-CB58-4444-AC79-F79DE0C62F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0BAFF-31F7-4F94-A781-0149D98D9F78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1670B-CB58-4444-AC79-F79DE0C62FC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0BAFF-31F7-4F94-A781-0149D98D9F78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1670B-CB58-4444-AC79-F79DE0C62F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0BAFF-31F7-4F94-A781-0149D98D9F78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1670B-CB58-4444-AC79-F79DE0C62F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0BAFF-31F7-4F94-A781-0149D98D9F78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1670B-CB58-4444-AC79-F79DE0C62F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44A0BAFF-31F7-4F94-A781-0149D98D9F78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A121670B-CB58-4444-AC79-F79DE0C62FC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620688"/>
            <a:ext cx="7582600" cy="2376264"/>
          </a:xfrm>
          <a:solidFill>
            <a:schemeClr val="bg1">
              <a:lumMod val="85000"/>
            </a:schemeClr>
          </a:solidFill>
          <a:ln w="38100">
            <a:solidFill>
              <a:srgbClr val="0070C0"/>
            </a:solidFill>
          </a:ln>
        </p:spPr>
        <p:txBody>
          <a:bodyPr>
            <a:normAutofit/>
          </a:bodyPr>
          <a:lstStyle/>
          <a:p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Název školy: ZŠ Varnsdorf, Edisonova 2821, okres Děčín, příspěvková organizace</a:t>
            </a:r>
            <a:br>
              <a:rPr lang="cs-CZ" sz="1800" dirty="0">
                <a:solidFill>
                  <a:schemeClr val="tx2">
                    <a:lumMod val="10000"/>
                  </a:schemeClr>
                </a:solidFill>
              </a:rPr>
            </a:b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Člověk a příroda, </a:t>
            </a:r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Chemie, Alfred Nobel a  Nobelova cena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/>
            </a:r>
            <a:br>
              <a:rPr lang="cs-CZ" sz="1800" dirty="0">
                <a:solidFill>
                  <a:schemeClr val="tx2">
                    <a:lumMod val="10000"/>
                  </a:schemeClr>
                </a:solidFill>
              </a:rPr>
            </a:b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Autor: </a:t>
            </a:r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Ing.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Světlana Hřibalová</a:t>
            </a:r>
            <a:br>
              <a:rPr lang="cs-CZ" sz="1800" dirty="0">
                <a:solidFill>
                  <a:schemeClr val="tx2">
                    <a:lumMod val="10000"/>
                  </a:schemeClr>
                </a:solidFill>
              </a:rPr>
            </a:b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Název a číslo materiálu:</a:t>
            </a:r>
            <a:br>
              <a:rPr lang="cs-CZ" sz="1800" dirty="0">
                <a:solidFill>
                  <a:schemeClr val="tx2">
                    <a:lumMod val="10000"/>
                  </a:schemeClr>
                </a:solidFill>
              </a:rPr>
            </a:br>
            <a:r>
              <a:rPr lang="cs-CZ" sz="1800" b="1" dirty="0">
                <a:solidFill>
                  <a:schemeClr val="tx2">
                    <a:lumMod val="10000"/>
                  </a:schemeClr>
                </a:solidFill>
              </a:rPr>
              <a:t>VY­_</a:t>
            </a:r>
            <a:r>
              <a:rPr lang="cs-CZ" sz="1800" b="1" dirty="0" smtClean="0">
                <a:solidFill>
                  <a:schemeClr val="tx2">
                    <a:lumMod val="10000"/>
                  </a:schemeClr>
                </a:solidFill>
              </a:rPr>
              <a:t>52_INOVACE_30/III.SADA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/>
            </a:r>
            <a:br>
              <a:rPr lang="cs-CZ" sz="1800" dirty="0">
                <a:solidFill>
                  <a:schemeClr val="tx2">
                    <a:lumMod val="10000"/>
                  </a:schemeClr>
                </a:solidFill>
              </a:rPr>
            </a:b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356993"/>
            <a:ext cx="6400800" cy="1368152"/>
          </a:xfrm>
          <a:ln w="38100">
            <a:solidFill>
              <a:srgbClr val="0070C0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cs-CZ" sz="23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 Prezentace je určena žákům 9. ročníku, </a:t>
            </a:r>
            <a:r>
              <a:rPr lang="cs-CZ" sz="23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slouží</a:t>
            </a:r>
          </a:p>
          <a:p>
            <a:r>
              <a:rPr lang="cs-CZ" sz="23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k doplnění a rozšíření učiva Alkoholy</a:t>
            </a:r>
            <a:r>
              <a:rPr lang="cs-CZ" sz="23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/>
            </a:r>
            <a:br>
              <a:rPr lang="cs-CZ" sz="23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cs-CZ" sz="23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Období: leden až květen 2012</a:t>
            </a:r>
            <a:endParaRPr lang="cs-CZ" sz="2300" b="1" dirty="0"/>
          </a:p>
          <a:p>
            <a:endParaRPr lang="cs-CZ" dirty="0"/>
          </a:p>
        </p:txBody>
      </p:sp>
      <p:pic>
        <p:nvPicPr>
          <p:cNvPr id="4" name="Picture 2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492" y="5085184"/>
            <a:ext cx="5715000" cy="1247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484516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Alfred Nobel</a:t>
            </a:r>
            <a:endParaRPr lang="cs-CZ" dirty="0"/>
          </a:p>
        </p:txBody>
      </p:sp>
      <p:pic>
        <p:nvPicPr>
          <p:cNvPr id="1026" name="Picture 2" descr="C:\Documents and Settings\Mami\Local Settings\Temporary Internet Files\Content.IE5\OP2L6N8H\MC90023372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27784" y="2564904"/>
            <a:ext cx="4071294" cy="2560700"/>
          </a:xfrm>
          <a:prstGeom prst="rect">
            <a:avLst/>
          </a:prstGeom>
          <a:ln>
            <a:noFill/>
          </a:ln>
          <a:effectLst>
            <a:glow rad="330200">
              <a:schemeClr val="accent2">
                <a:satMod val="175000"/>
                <a:alpha val="40000"/>
              </a:schemeClr>
            </a:glow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120650" h="63500" prst="softRound"/>
            <a:contourClr>
              <a:schemeClr val="accent2">
                <a:shade val="25000"/>
                <a:satMod val="18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</p:pic>
    </p:spTree>
    <p:extLst>
      <p:ext uri="{BB962C8B-B14F-4D97-AF65-F5344CB8AC3E}">
        <p14:creationId xmlns:p14="http://schemas.microsoft.com/office/powerpoint/2010/main" val="3289088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44450" cmpd="thinThick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Stručný životopis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2420888"/>
            <a:ext cx="6696744" cy="3048001"/>
          </a:xfrm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b="1" dirty="0" smtClean="0"/>
              <a:t>Švédský chemik Alfred Nobel ( 1833 -1896) pracoval v továrně na výbušniny, jejímž majitelem byl jeho otec.</a:t>
            </a:r>
          </a:p>
          <a:p>
            <a:r>
              <a:rPr lang="cs-CZ" b="1" dirty="0" smtClean="0"/>
              <a:t>Svým výzkumům se věnoval i po tragické nehodě v roce 1864, kdy výbuch zdemoloval celou továrnu a připravil o život pět lidí včetně Alfredova mladšího bratra.</a:t>
            </a:r>
          </a:p>
          <a:p>
            <a:r>
              <a:rPr lang="cs-CZ" b="1" dirty="0" smtClean="0"/>
              <a:t>Roku 1867 patentoval výrobu dynamitu.</a:t>
            </a:r>
          </a:p>
          <a:p>
            <a:r>
              <a:rPr lang="cs-CZ" b="1" dirty="0" smtClean="0"/>
              <a:t>Zisky z tohoto patentu se staly základem Nobelovy ceny.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5668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60325" cmpd="thickThin">
            <a:solidFill>
              <a:srgbClr val="7030A0"/>
            </a:solidFill>
          </a:ln>
        </p:spPr>
        <p:txBody>
          <a:bodyPr/>
          <a:lstStyle/>
          <a:p>
            <a:r>
              <a:rPr lang="cs-CZ" dirty="0" smtClean="0"/>
              <a:t>Nobelova cena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CC99FF"/>
          </a:solidFill>
          <a:effectLst>
            <a:softEdge rad="63500"/>
          </a:effectLst>
        </p:spPr>
        <p:txBody>
          <a:bodyPr>
            <a:normAutofit/>
          </a:bodyPr>
          <a:lstStyle/>
          <a:p>
            <a:r>
              <a:rPr lang="cs-CZ" sz="2000" b="1" dirty="0" smtClean="0"/>
              <a:t>Dle poslední vůle Alfreda Bernharda Nobela sepsané v Paříži roku 1895 bylo stanoveno, že veškeré jmění získané z průmyslového využití nové třaskaviny se má zpeněžit a má být vytvořen fond, z jehož úroků budou každoročně odměňovány osoby, které přinesly lidstvu největší prospěch.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954253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371600" y="2348880"/>
            <a:ext cx="6400800" cy="3137521"/>
          </a:xfrm>
          <a:solidFill>
            <a:srgbClr val="CC99FF"/>
          </a:solidFill>
        </p:spPr>
        <p:txBody>
          <a:bodyPr>
            <a:normAutofit/>
          </a:bodyPr>
          <a:lstStyle/>
          <a:p>
            <a:r>
              <a:rPr lang="cs-CZ" sz="2400" b="1" dirty="0" smtClean="0"/>
              <a:t>Ceny za fyziku, chemii, fyziologii a medicínu,  literaturu a ekonomii jsou udělovány ve Stockholmu</a:t>
            </a:r>
          </a:p>
          <a:p>
            <a:r>
              <a:rPr lang="cs-CZ" sz="2400" b="1" dirty="0" smtClean="0"/>
              <a:t>Cena za mír je udělována </a:t>
            </a:r>
            <a:r>
              <a:rPr lang="cs-CZ" sz="2400" b="1" dirty="0"/>
              <a:t>v</a:t>
            </a:r>
            <a:r>
              <a:rPr lang="cs-CZ" sz="2400" b="1" dirty="0" smtClean="0"/>
              <a:t> Oslu</a:t>
            </a:r>
          </a:p>
        </p:txBody>
      </p:sp>
    </p:spTree>
    <p:extLst>
      <p:ext uri="{BB962C8B-B14F-4D97-AF65-F5344CB8AC3E}">
        <p14:creationId xmlns:p14="http://schemas.microsoft.com/office/powerpoint/2010/main" val="1701145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CC99FF"/>
          </a:solidFill>
        </p:spPr>
        <p:txBody>
          <a:bodyPr/>
          <a:lstStyle/>
          <a:p>
            <a:r>
              <a:rPr lang="cs-CZ" sz="2000" b="1" dirty="0"/>
              <a:t>Řídícím orgánem je Nobelova nadace</a:t>
            </a:r>
          </a:p>
          <a:p>
            <a:r>
              <a:rPr lang="cs-CZ" sz="2000" b="1" dirty="0"/>
              <a:t>Již v roce 1896 měla k dispozici 32 miliónů švédských korun</a:t>
            </a:r>
          </a:p>
          <a:p>
            <a:r>
              <a:rPr lang="cs-CZ" sz="2000" b="1" dirty="0"/>
              <a:t>Například v roce 1990 byl mezi laureáty Nobelovy ceny rozdělen čistý zisk nadace ve výši 96 miliónů švédských korun</a:t>
            </a:r>
          </a:p>
          <a:p>
            <a:endParaRPr lang="cs-CZ" sz="20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8299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  <a:ln w="44450" cmpd="tri">
            <a:solidFill>
              <a:srgbClr val="990000"/>
            </a:solidFill>
          </a:ln>
        </p:spPr>
        <p:txBody>
          <a:bodyPr>
            <a:normAutofit fontScale="90000"/>
          </a:bodyPr>
          <a:lstStyle/>
          <a:p>
            <a:r>
              <a:rPr lang="cs-CZ" sz="2400" b="1" dirty="0" smtClean="0"/>
              <a:t>Naši nositelé Nobelovy ceny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9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1959 – Jaroslav Heyrovský – za vývoj analytické metody polarografie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1984 – Jaroslav Seifert – za literaturu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4888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Obrázek na snímku 2 z galerie </a:t>
            </a:r>
            <a:r>
              <a:rPr lang="cs-CZ" dirty="0" smtClean="0">
                <a:hlinkClick r:id="rId2"/>
              </a:rPr>
              <a:t>www.office.com</a:t>
            </a:r>
            <a:endParaRPr lang="cs-CZ" dirty="0" smtClean="0"/>
          </a:p>
          <a:p>
            <a:r>
              <a:rPr lang="cs-CZ" dirty="0"/>
              <a:t>MICHL, Josef. </a:t>
            </a:r>
            <a:r>
              <a:rPr lang="cs-CZ" i="1" dirty="0" err="1"/>
              <a:t>Laureatus</a:t>
            </a:r>
            <a:r>
              <a:rPr lang="cs-CZ" i="1" dirty="0"/>
              <a:t> </a:t>
            </a:r>
            <a:r>
              <a:rPr lang="cs-CZ" i="1" dirty="0" err="1"/>
              <a:t>laureata</a:t>
            </a:r>
            <a:r>
              <a:rPr lang="cs-CZ" dirty="0"/>
              <a:t>. první. Třebíč: </a:t>
            </a:r>
            <a:r>
              <a:rPr lang="cs-CZ" dirty="0" err="1"/>
              <a:t>Arca</a:t>
            </a:r>
            <a:r>
              <a:rPr lang="cs-CZ" dirty="0"/>
              <a:t> </a:t>
            </a:r>
            <a:r>
              <a:rPr lang="cs-CZ" dirty="0" err="1"/>
              <a:t>JiMfa</a:t>
            </a:r>
            <a:r>
              <a:rPr lang="cs-CZ" dirty="0"/>
              <a:t> s.r.o., 1995. ISBN 80-85766-32-9. </a:t>
            </a:r>
            <a:endParaRPr lang="cs-CZ" dirty="0" smtClean="0"/>
          </a:p>
          <a:p>
            <a:r>
              <a:rPr lang="cs-CZ" dirty="0"/>
              <a:t>DOUŠOVÁ, Barbora. </a:t>
            </a:r>
            <a:r>
              <a:rPr lang="cs-CZ" i="1" dirty="0"/>
              <a:t>Stručné dějiny oborů</a:t>
            </a:r>
            <a:r>
              <a:rPr lang="cs-CZ" dirty="0"/>
              <a:t>. první. Praha: </a:t>
            </a:r>
            <a:r>
              <a:rPr lang="cs-CZ" dirty="0" err="1"/>
              <a:t>Scietia</a:t>
            </a:r>
            <a:r>
              <a:rPr lang="cs-CZ" dirty="0"/>
              <a:t>, 2001. ISBN 80-7183-233-2. </a:t>
            </a:r>
            <a:endParaRPr lang="cs-CZ" dirty="0" smtClean="0"/>
          </a:p>
          <a:p>
            <a:r>
              <a:rPr lang="cs-CZ" dirty="0" smtClean="0"/>
              <a:t>Citováno 13.3.2012</a:t>
            </a:r>
            <a:endParaRPr lang="cs-CZ" dirty="0"/>
          </a:p>
          <a:p>
            <a:pPr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" name="Picture 2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15000" cy="1247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5430615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156</TotalTime>
  <Words>279</Words>
  <Application>Microsoft Office PowerPoint</Application>
  <PresentationFormat>Předvádění na obrazovce (4:3)</PresentationFormat>
  <Paragraphs>25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Svět módy</vt:lpstr>
      <vt:lpstr>Název školy: ZŠ Varnsdorf, Edisonova 2821, okres Děčín, příspěvková organizace Člověk a příroda, Chemie, Alfred Nobel a  Nobelova cena Autor: Ing. Světlana Hřibalová Název a číslo materiálu: VY­_52_INOVACE_30/III.SADA </vt:lpstr>
      <vt:lpstr>Alfred Nobel</vt:lpstr>
      <vt:lpstr>Stručný životopis</vt:lpstr>
      <vt:lpstr>Nobelova cena</vt:lpstr>
      <vt:lpstr>Prezentace aplikace PowerPoint</vt:lpstr>
      <vt:lpstr>Prezentace aplikace PowerPoint</vt:lpstr>
      <vt:lpstr>Naši nositelé Nobelovy ceny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Člověk a příroda, Chemie, Nobelova cena Autor: Ing Světlana Hřibalová Název a číslo materiálu: VY­_52_INOVACE_30/III.SADA </dc:title>
  <dc:creator>Mami</dc:creator>
  <cp:lastModifiedBy>Mami</cp:lastModifiedBy>
  <cp:revision>14</cp:revision>
  <dcterms:created xsi:type="dcterms:W3CDTF">2012-03-01T19:11:48Z</dcterms:created>
  <dcterms:modified xsi:type="dcterms:W3CDTF">2012-05-13T12:11:25Z</dcterms:modified>
</cp:coreProperties>
</file>