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273DA3-7FE7-4A1E-B406-D6BCDFA5DF20}" type="doc">
      <dgm:prSet loTypeId="urn:microsoft.com/office/officeart/2005/8/layout/hierarchy2" loCatId="hierarchy" qsTypeId="urn:microsoft.com/office/officeart/2005/8/quickstyle/simple3" qsCatId="simple" csTypeId="urn:microsoft.com/office/officeart/2005/8/colors/accent3_4" csCatId="accent3" phldr="1"/>
      <dgm:spPr/>
      <dgm:t>
        <a:bodyPr/>
        <a:lstStyle/>
        <a:p>
          <a:endParaRPr lang="cs-CZ"/>
        </a:p>
      </dgm:t>
    </dgm:pt>
    <dgm:pt modelId="{04CD694D-5264-4DE6-AE90-CE38FC5D21BD}">
      <dgm:prSet phldrT="[Text]" custT="1"/>
      <dgm:spPr/>
      <dgm:t>
        <a:bodyPr/>
        <a:lstStyle/>
        <a:p>
          <a:r>
            <a:rPr lang="cs-CZ" sz="4000" b="1" smtClean="0"/>
            <a:t>plody</a:t>
          </a:r>
          <a:endParaRPr lang="cs-CZ" sz="4000" b="1" dirty="0" smtClean="0"/>
        </a:p>
      </dgm:t>
    </dgm:pt>
    <dgm:pt modelId="{DB14D1A6-3BC3-47F0-A405-8B922C52F77C}" type="parTrans" cxnId="{789CA54A-1165-4B8F-9B52-4A45ADDE19C6}">
      <dgm:prSet/>
      <dgm:spPr/>
      <dgm:t>
        <a:bodyPr/>
        <a:lstStyle/>
        <a:p>
          <a:endParaRPr lang="cs-CZ"/>
        </a:p>
      </dgm:t>
    </dgm:pt>
    <dgm:pt modelId="{3FF20A35-6714-4514-9CD7-BD7A1233F835}" type="sibTrans" cxnId="{789CA54A-1165-4B8F-9B52-4A45ADDE19C6}">
      <dgm:prSet/>
      <dgm:spPr/>
      <dgm:t>
        <a:bodyPr/>
        <a:lstStyle/>
        <a:p>
          <a:endParaRPr lang="cs-CZ"/>
        </a:p>
      </dgm:t>
    </dgm:pt>
    <dgm:pt modelId="{A47F76BA-FAFC-4159-AA38-004BC3C5D665}">
      <dgm:prSet phldrT="[Text]" custT="1"/>
      <dgm:spPr/>
      <dgm:t>
        <a:bodyPr/>
        <a:lstStyle/>
        <a:p>
          <a:r>
            <a:rPr lang="cs-CZ" sz="3200" b="1" smtClean="0"/>
            <a:t>pravé</a:t>
          </a:r>
          <a:endParaRPr lang="cs-CZ" sz="3200" b="1" dirty="0"/>
        </a:p>
      </dgm:t>
    </dgm:pt>
    <dgm:pt modelId="{21EB1761-15E9-4696-A724-16FA6345D977}" type="parTrans" cxnId="{9DB3DFEB-C6D5-4DE3-AFAB-76252F32CEB9}">
      <dgm:prSet/>
      <dgm:spPr/>
      <dgm:t>
        <a:bodyPr/>
        <a:lstStyle/>
        <a:p>
          <a:endParaRPr lang="cs-CZ"/>
        </a:p>
      </dgm:t>
    </dgm:pt>
    <dgm:pt modelId="{C6C49446-6312-489B-B0A6-8D6D814396B3}" type="sibTrans" cxnId="{9DB3DFEB-C6D5-4DE3-AFAB-76252F32CEB9}">
      <dgm:prSet/>
      <dgm:spPr/>
      <dgm:t>
        <a:bodyPr/>
        <a:lstStyle/>
        <a:p>
          <a:endParaRPr lang="cs-CZ"/>
        </a:p>
      </dgm:t>
    </dgm:pt>
    <dgm:pt modelId="{9EFBDE22-6438-4DC7-957E-6A6DF04BB933}">
      <dgm:prSet phldrT="[Text]" custT="1"/>
      <dgm:spPr/>
      <dgm:t>
        <a:bodyPr/>
        <a:lstStyle/>
        <a:p>
          <a:pPr algn="ctr"/>
          <a:endParaRPr lang="cs-CZ" sz="1400" smtClean="0"/>
        </a:p>
        <a:p>
          <a:pPr algn="ctr"/>
          <a:r>
            <a:rPr lang="cs-CZ" sz="2800" b="1" smtClean="0"/>
            <a:t>pukavé</a:t>
          </a:r>
          <a:endParaRPr lang="cs-CZ" sz="2800" b="1" dirty="0" smtClean="0"/>
        </a:p>
      </dgm:t>
    </dgm:pt>
    <dgm:pt modelId="{7516E9FD-F4C9-4B76-9844-0F7AF6B8374B}" type="parTrans" cxnId="{5668490F-D36D-4A6F-B24D-468701979AB0}">
      <dgm:prSet/>
      <dgm:spPr/>
      <dgm:t>
        <a:bodyPr/>
        <a:lstStyle/>
        <a:p>
          <a:endParaRPr lang="cs-CZ"/>
        </a:p>
      </dgm:t>
    </dgm:pt>
    <dgm:pt modelId="{5DE61B3B-81DB-43DD-8DCE-7D61F59F8838}" type="sibTrans" cxnId="{5668490F-D36D-4A6F-B24D-468701979AB0}">
      <dgm:prSet/>
      <dgm:spPr/>
      <dgm:t>
        <a:bodyPr/>
        <a:lstStyle/>
        <a:p>
          <a:endParaRPr lang="cs-CZ"/>
        </a:p>
      </dgm:t>
    </dgm:pt>
    <dgm:pt modelId="{F3F5C5FC-1F1D-435F-81BF-1BD33B229604}">
      <dgm:prSet phldrT="[Text]" custT="1"/>
      <dgm:spPr/>
      <dgm:t>
        <a:bodyPr/>
        <a:lstStyle/>
        <a:p>
          <a:r>
            <a:rPr lang="cs-CZ" sz="2800" b="1" smtClean="0"/>
            <a:t>dužnaté</a:t>
          </a:r>
          <a:endParaRPr lang="cs-CZ" sz="2800" b="1" dirty="0"/>
        </a:p>
      </dgm:t>
    </dgm:pt>
    <dgm:pt modelId="{AD62337D-97FF-476D-9860-FF5310BD4B0F}" type="parTrans" cxnId="{B6F6D883-3232-424A-815C-A56EF9102D9C}">
      <dgm:prSet/>
      <dgm:spPr/>
      <dgm:t>
        <a:bodyPr/>
        <a:lstStyle/>
        <a:p>
          <a:endParaRPr lang="cs-CZ"/>
        </a:p>
      </dgm:t>
    </dgm:pt>
    <dgm:pt modelId="{6764487B-A4DD-4BA4-9F38-E05435E17D53}" type="sibTrans" cxnId="{B6F6D883-3232-424A-815C-A56EF9102D9C}">
      <dgm:prSet/>
      <dgm:spPr/>
      <dgm:t>
        <a:bodyPr/>
        <a:lstStyle/>
        <a:p>
          <a:endParaRPr lang="cs-CZ"/>
        </a:p>
      </dgm:t>
    </dgm:pt>
    <dgm:pt modelId="{70991626-9952-41A0-A7A3-ED9E868E4E7B}">
      <dgm:prSet phldrT="[Text]" custT="1"/>
      <dgm:spPr/>
      <dgm:t>
        <a:bodyPr/>
        <a:lstStyle/>
        <a:p>
          <a:r>
            <a:rPr lang="cs-CZ" sz="3200" b="1" smtClean="0"/>
            <a:t>nepravé</a:t>
          </a:r>
          <a:endParaRPr lang="cs-CZ" sz="3200" b="1" dirty="0"/>
        </a:p>
      </dgm:t>
    </dgm:pt>
    <dgm:pt modelId="{163E1F7C-A3EC-4107-8BD3-E02626295FC6}" type="parTrans" cxnId="{B1F129E0-8E8C-48FA-BED3-44F5EC66F0DC}">
      <dgm:prSet/>
      <dgm:spPr/>
      <dgm:t>
        <a:bodyPr/>
        <a:lstStyle/>
        <a:p>
          <a:endParaRPr lang="cs-CZ"/>
        </a:p>
      </dgm:t>
    </dgm:pt>
    <dgm:pt modelId="{005591DC-D9D3-45D9-B4FA-46B95DD00E57}" type="sibTrans" cxnId="{B1F129E0-8E8C-48FA-BED3-44F5EC66F0DC}">
      <dgm:prSet/>
      <dgm:spPr/>
      <dgm:t>
        <a:bodyPr/>
        <a:lstStyle/>
        <a:p>
          <a:endParaRPr lang="cs-CZ"/>
        </a:p>
      </dgm:t>
    </dgm:pt>
    <dgm:pt modelId="{E57B9777-CDC8-4667-A31C-EAED83510803}">
      <dgm:prSet phldrT="[Text]"/>
      <dgm:spPr/>
      <dgm:t>
        <a:bodyPr/>
        <a:lstStyle/>
        <a:p>
          <a:r>
            <a:rPr lang="cs-CZ" dirty="0" smtClean="0"/>
            <a:t>Malvice, češule souplodí</a:t>
          </a:r>
          <a:endParaRPr lang="cs-CZ" dirty="0"/>
        </a:p>
      </dgm:t>
    </dgm:pt>
    <dgm:pt modelId="{FBBFA556-31DA-4A6D-A368-ACA12D50E3C4}" type="parTrans" cxnId="{0675752B-8D46-45BF-8E5E-0A60148282AE}">
      <dgm:prSet/>
      <dgm:spPr/>
      <dgm:t>
        <a:bodyPr/>
        <a:lstStyle/>
        <a:p>
          <a:endParaRPr lang="cs-CZ"/>
        </a:p>
      </dgm:t>
    </dgm:pt>
    <dgm:pt modelId="{8BCC1728-2729-4E83-AA40-B2588D942456}" type="sibTrans" cxnId="{0675752B-8D46-45BF-8E5E-0A60148282AE}">
      <dgm:prSet/>
      <dgm:spPr/>
      <dgm:t>
        <a:bodyPr/>
        <a:lstStyle/>
        <a:p>
          <a:endParaRPr lang="cs-CZ"/>
        </a:p>
      </dgm:t>
    </dgm:pt>
    <dgm:pt modelId="{1C4D73B9-4647-401E-809D-BD3F64D9A8DF}">
      <dgm:prSet phldrT="[Text]" custT="1"/>
      <dgm:spPr/>
      <dgm:t>
        <a:bodyPr/>
        <a:lstStyle/>
        <a:p>
          <a:endParaRPr lang="cs-CZ" sz="1400" smtClean="0"/>
        </a:p>
        <a:p>
          <a:r>
            <a:rPr lang="cs-CZ" sz="2800" b="1" smtClean="0"/>
            <a:t>rozpadavé</a:t>
          </a:r>
        </a:p>
        <a:p>
          <a:endParaRPr lang="cs-CZ" sz="1400" dirty="0"/>
        </a:p>
      </dgm:t>
    </dgm:pt>
    <dgm:pt modelId="{02815379-DBBC-4A1E-B116-420968AFCD87}" type="parTrans" cxnId="{7CD42240-75FD-4000-9EF3-DC2E8207740D}">
      <dgm:prSet/>
      <dgm:spPr/>
      <dgm:t>
        <a:bodyPr/>
        <a:lstStyle/>
        <a:p>
          <a:endParaRPr lang="cs-CZ"/>
        </a:p>
      </dgm:t>
    </dgm:pt>
    <dgm:pt modelId="{2B658B30-DA61-44A6-AC22-CD97F9B7525E}" type="sibTrans" cxnId="{7CD42240-75FD-4000-9EF3-DC2E8207740D}">
      <dgm:prSet/>
      <dgm:spPr/>
      <dgm:t>
        <a:bodyPr/>
        <a:lstStyle/>
        <a:p>
          <a:endParaRPr lang="cs-CZ"/>
        </a:p>
      </dgm:t>
    </dgm:pt>
    <dgm:pt modelId="{599CFB28-907B-4DFC-A218-DBA6AAE4433A}">
      <dgm:prSet phldrT="[Text]" custT="1"/>
      <dgm:spPr/>
      <dgm:t>
        <a:bodyPr/>
        <a:lstStyle/>
        <a:p>
          <a:r>
            <a:rPr lang="cs-CZ" sz="2800" b="1" smtClean="0"/>
            <a:t>nepukavé</a:t>
          </a:r>
          <a:endParaRPr lang="cs-CZ" sz="2800" b="1" dirty="0"/>
        </a:p>
      </dgm:t>
    </dgm:pt>
    <dgm:pt modelId="{65CFAB13-2BFA-4C4A-8C50-EA9E7BF1F76E}" type="parTrans" cxnId="{01B2BD81-1392-4AB2-BDD9-16CDCCC46F42}">
      <dgm:prSet/>
      <dgm:spPr/>
      <dgm:t>
        <a:bodyPr/>
        <a:lstStyle/>
        <a:p>
          <a:endParaRPr lang="cs-CZ"/>
        </a:p>
      </dgm:t>
    </dgm:pt>
    <dgm:pt modelId="{3C392123-45A1-48C6-8EF2-3F70FBB19D16}" type="sibTrans" cxnId="{01B2BD81-1392-4AB2-BDD9-16CDCCC46F42}">
      <dgm:prSet/>
      <dgm:spPr/>
      <dgm:t>
        <a:bodyPr/>
        <a:lstStyle/>
        <a:p>
          <a:endParaRPr lang="cs-CZ"/>
        </a:p>
      </dgm:t>
    </dgm:pt>
    <dgm:pt modelId="{0C44A8AA-D398-4B25-9E6D-935B458A6DA8}" type="pres">
      <dgm:prSet presAssocID="{49273DA3-7FE7-4A1E-B406-D6BCDFA5DF2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9AF2D2-4E00-4960-B2C5-78853752C482}" type="pres">
      <dgm:prSet presAssocID="{04CD694D-5264-4DE6-AE90-CE38FC5D21BD}" presName="root1" presStyleCnt="0"/>
      <dgm:spPr/>
    </dgm:pt>
    <dgm:pt modelId="{388C238C-E7F6-4223-86E4-369CC2D103FA}" type="pres">
      <dgm:prSet presAssocID="{04CD694D-5264-4DE6-AE90-CE38FC5D21BD}" presName="LevelOneTextNode" presStyleLbl="node0" presStyleIdx="0" presStyleCnt="1" custLinFactNeighborX="289" custLinFactNeighborY="108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E75F1B5-6B15-4A62-86F0-7EBA8AAB7F4D}" type="pres">
      <dgm:prSet presAssocID="{04CD694D-5264-4DE6-AE90-CE38FC5D21BD}" presName="level2hierChild" presStyleCnt="0"/>
      <dgm:spPr/>
    </dgm:pt>
    <dgm:pt modelId="{71271FFE-3C12-4FDB-BAD0-F82D6D5ACBC6}" type="pres">
      <dgm:prSet presAssocID="{21EB1761-15E9-4696-A724-16FA6345D977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0F92AF1F-69E1-4F63-9438-7D3A81E38638}" type="pres">
      <dgm:prSet presAssocID="{21EB1761-15E9-4696-A724-16FA6345D977}" presName="connTx" presStyleLbl="parChTrans1D2" presStyleIdx="0" presStyleCnt="2"/>
      <dgm:spPr/>
      <dgm:t>
        <a:bodyPr/>
        <a:lstStyle/>
        <a:p>
          <a:endParaRPr lang="cs-CZ"/>
        </a:p>
      </dgm:t>
    </dgm:pt>
    <dgm:pt modelId="{9E263CDC-4126-41B1-BA13-AE2F84CF5734}" type="pres">
      <dgm:prSet presAssocID="{A47F76BA-FAFC-4159-AA38-004BC3C5D665}" presName="root2" presStyleCnt="0"/>
      <dgm:spPr/>
    </dgm:pt>
    <dgm:pt modelId="{529AE8CB-ED64-4A48-97E4-6B309364FA86}" type="pres">
      <dgm:prSet presAssocID="{A47F76BA-FAFC-4159-AA38-004BC3C5D665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91A6551-6462-46FD-BBFD-002451D4C5D5}" type="pres">
      <dgm:prSet presAssocID="{A47F76BA-FAFC-4159-AA38-004BC3C5D665}" presName="level3hierChild" presStyleCnt="0"/>
      <dgm:spPr/>
    </dgm:pt>
    <dgm:pt modelId="{98724400-43F9-4145-A691-EE1D7D9A26D7}" type="pres">
      <dgm:prSet presAssocID="{7516E9FD-F4C9-4B76-9844-0F7AF6B8374B}" presName="conn2-1" presStyleLbl="parChTrans1D3" presStyleIdx="0" presStyleCnt="5"/>
      <dgm:spPr/>
      <dgm:t>
        <a:bodyPr/>
        <a:lstStyle/>
        <a:p>
          <a:endParaRPr lang="cs-CZ"/>
        </a:p>
      </dgm:t>
    </dgm:pt>
    <dgm:pt modelId="{18B1443C-39D4-41C1-A5C7-DE085254A465}" type="pres">
      <dgm:prSet presAssocID="{7516E9FD-F4C9-4B76-9844-0F7AF6B8374B}" presName="connTx" presStyleLbl="parChTrans1D3" presStyleIdx="0" presStyleCnt="5"/>
      <dgm:spPr/>
      <dgm:t>
        <a:bodyPr/>
        <a:lstStyle/>
        <a:p>
          <a:endParaRPr lang="cs-CZ"/>
        </a:p>
      </dgm:t>
    </dgm:pt>
    <dgm:pt modelId="{21A1C0C2-C014-4D73-B0FC-C85B092DA2DA}" type="pres">
      <dgm:prSet presAssocID="{9EFBDE22-6438-4DC7-957E-6A6DF04BB933}" presName="root2" presStyleCnt="0"/>
      <dgm:spPr/>
    </dgm:pt>
    <dgm:pt modelId="{4D486A2F-B18E-4BF6-8707-9CE35D557C8A}" type="pres">
      <dgm:prSet presAssocID="{9EFBDE22-6438-4DC7-957E-6A6DF04BB933}" presName="LevelTwoTextNode" presStyleLbl="node3" presStyleIdx="0" presStyleCnt="5" custLinFactNeighborX="3697" custLinFactNeighborY="310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0B4DA2D-07E7-4862-8E63-BBFBE85A3137}" type="pres">
      <dgm:prSet presAssocID="{9EFBDE22-6438-4DC7-957E-6A6DF04BB933}" presName="level3hierChild" presStyleCnt="0"/>
      <dgm:spPr/>
    </dgm:pt>
    <dgm:pt modelId="{255BD402-D890-464D-B136-5578A04D6018}" type="pres">
      <dgm:prSet presAssocID="{65CFAB13-2BFA-4C4A-8C50-EA9E7BF1F76E}" presName="conn2-1" presStyleLbl="parChTrans1D3" presStyleIdx="1" presStyleCnt="5"/>
      <dgm:spPr/>
      <dgm:t>
        <a:bodyPr/>
        <a:lstStyle/>
        <a:p>
          <a:endParaRPr lang="cs-CZ"/>
        </a:p>
      </dgm:t>
    </dgm:pt>
    <dgm:pt modelId="{78B26AFA-6873-476E-8DE9-5074026DBF80}" type="pres">
      <dgm:prSet presAssocID="{65CFAB13-2BFA-4C4A-8C50-EA9E7BF1F76E}" presName="connTx" presStyleLbl="parChTrans1D3" presStyleIdx="1" presStyleCnt="5"/>
      <dgm:spPr/>
      <dgm:t>
        <a:bodyPr/>
        <a:lstStyle/>
        <a:p>
          <a:endParaRPr lang="cs-CZ"/>
        </a:p>
      </dgm:t>
    </dgm:pt>
    <dgm:pt modelId="{86E8B3A5-E1A6-4431-A6CE-946DDEADE94E}" type="pres">
      <dgm:prSet presAssocID="{599CFB28-907B-4DFC-A218-DBA6AAE4433A}" presName="root2" presStyleCnt="0"/>
      <dgm:spPr/>
    </dgm:pt>
    <dgm:pt modelId="{B3D533F1-365A-4BD7-9F40-3FD82A871B21}" type="pres">
      <dgm:prSet presAssocID="{599CFB28-907B-4DFC-A218-DBA6AAE4433A}" presName="LevelTwoTextNode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3C71246-401A-407D-9B27-83B15D8F2661}" type="pres">
      <dgm:prSet presAssocID="{599CFB28-907B-4DFC-A218-DBA6AAE4433A}" presName="level3hierChild" presStyleCnt="0"/>
      <dgm:spPr/>
    </dgm:pt>
    <dgm:pt modelId="{EE774D07-0530-43D7-AEB8-F2C2726BC9A4}" type="pres">
      <dgm:prSet presAssocID="{02815379-DBBC-4A1E-B116-420968AFCD87}" presName="conn2-1" presStyleLbl="parChTrans1D3" presStyleIdx="2" presStyleCnt="5"/>
      <dgm:spPr/>
      <dgm:t>
        <a:bodyPr/>
        <a:lstStyle/>
        <a:p>
          <a:endParaRPr lang="cs-CZ"/>
        </a:p>
      </dgm:t>
    </dgm:pt>
    <dgm:pt modelId="{23E32386-8362-47FE-B4B6-105F986091B7}" type="pres">
      <dgm:prSet presAssocID="{02815379-DBBC-4A1E-B116-420968AFCD87}" presName="connTx" presStyleLbl="parChTrans1D3" presStyleIdx="2" presStyleCnt="5"/>
      <dgm:spPr/>
      <dgm:t>
        <a:bodyPr/>
        <a:lstStyle/>
        <a:p>
          <a:endParaRPr lang="cs-CZ"/>
        </a:p>
      </dgm:t>
    </dgm:pt>
    <dgm:pt modelId="{4E6E0AFE-E935-4A85-8588-B079282DE9B6}" type="pres">
      <dgm:prSet presAssocID="{1C4D73B9-4647-401E-809D-BD3F64D9A8DF}" presName="root2" presStyleCnt="0"/>
      <dgm:spPr/>
    </dgm:pt>
    <dgm:pt modelId="{92FD7739-E4A8-411B-8557-25D2EBE71A6D}" type="pres">
      <dgm:prSet presAssocID="{1C4D73B9-4647-401E-809D-BD3F64D9A8DF}" presName="LevelTwoTextNode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46ACE4-4432-468E-8686-EE2EC0357CC7}" type="pres">
      <dgm:prSet presAssocID="{1C4D73B9-4647-401E-809D-BD3F64D9A8DF}" presName="level3hierChild" presStyleCnt="0"/>
      <dgm:spPr/>
    </dgm:pt>
    <dgm:pt modelId="{6A4E29A1-A4F3-406E-A059-AE724E10FC65}" type="pres">
      <dgm:prSet presAssocID="{AD62337D-97FF-476D-9860-FF5310BD4B0F}" presName="conn2-1" presStyleLbl="parChTrans1D3" presStyleIdx="3" presStyleCnt="5"/>
      <dgm:spPr/>
      <dgm:t>
        <a:bodyPr/>
        <a:lstStyle/>
        <a:p>
          <a:endParaRPr lang="cs-CZ"/>
        </a:p>
      </dgm:t>
    </dgm:pt>
    <dgm:pt modelId="{B6782C42-6ABF-468F-8A4F-CBCDAA7BCAF3}" type="pres">
      <dgm:prSet presAssocID="{AD62337D-97FF-476D-9860-FF5310BD4B0F}" presName="connTx" presStyleLbl="parChTrans1D3" presStyleIdx="3" presStyleCnt="5"/>
      <dgm:spPr/>
      <dgm:t>
        <a:bodyPr/>
        <a:lstStyle/>
        <a:p>
          <a:endParaRPr lang="cs-CZ"/>
        </a:p>
      </dgm:t>
    </dgm:pt>
    <dgm:pt modelId="{18107BA0-7D71-483F-99DA-0021BEAC1B8A}" type="pres">
      <dgm:prSet presAssocID="{F3F5C5FC-1F1D-435F-81BF-1BD33B229604}" presName="root2" presStyleCnt="0"/>
      <dgm:spPr/>
    </dgm:pt>
    <dgm:pt modelId="{5169F297-EE37-41DD-90CB-CC9641646162}" type="pres">
      <dgm:prSet presAssocID="{F3F5C5FC-1F1D-435F-81BF-1BD33B229604}" presName="LevelTwoTextNode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6CB7253-D8F0-4B8B-A04F-C3BF6F4102C7}" type="pres">
      <dgm:prSet presAssocID="{F3F5C5FC-1F1D-435F-81BF-1BD33B229604}" presName="level3hierChild" presStyleCnt="0"/>
      <dgm:spPr/>
    </dgm:pt>
    <dgm:pt modelId="{3FDF3E95-5E00-47B9-A320-9885613DD7D3}" type="pres">
      <dgm:prSet presAssocID="{163E1F7C-A3EC-4107-8BD3-E02626295FC6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32459AF8-AC87-4A95-8644-3ABA1B98BAE5}" type="pres">
      <dgm:prSet presAssocID="{163E1F7C-A3EC-4107-8BD3-E02626295FC6}" presName="connTx" presStyleLbl="parChTrans1D2" presStyleIdx="1" presStyleCnt="2"/>
      <dgm:spPr/>
      <dgm:t>
        <a:bodyPr/>
        <a:lstStyle/>
        <a:p>
          <a:endParaRPr lang="cs-CZ"/>
        </a:p>
      </dgm:t>
    </dgm:pt>
    <dgm:pt modelId="{D14ABB24-1632-45AB-A8AD-1D42CE012E68}" type="pres">
      <dgm:prSet presAssocID="{70991626-9952-41A0-A7A3-ED9E868E4E7B}" presName="root2" presStyleCnt="0"/>
      <dgm:spPr/>
    </dgm:pt>
    <dgm:pt modelId="{FAEFD309-574F-4051-8061-8326BFD9B52C}" type="pres">
      <dgm:prSet presAssocID="{70991626-9952-41A0-A7A3-ED9E868E4E7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0BB793E-0796-49D8-81E8-B0CB36E49F1A}" type="pres">
      <dgm:prSet presAssocID="{70991626-9952-41A0-A7A3-ED9E868E4E7B}" presName="level3hierChild" presStyleCnt="0"/>
      <dgm:spPr/>
    </dgm:pt>
    <dgm:pt modelId="{39FE93EF-F178-40E1-9309-B0F07FEE03C7}" type="pres">
      <dgm:prSet presAssocID="{FBBFA556-31DA-4A6D-A368-ACA12D50E3C4}" presName="conn2-1" presStyleLbl="parChTrans1D3" presStyleIdx="4" presStyleCnt="5"/>
      <dgm:spPr/>
      <dgm:t>
        <a:bodyPr/>
        <a:lstStyle/>
        <a:p>
          <a:endParaRPr lang="cs-CZ"/>
        </a:p>
      </dgm:t>
    </dgm:pt>
    <dgm:pt modelId="{761765D3-EA4D-4A12-9101-65F2A959DA9C}" type="pres">
      <dgm:prSet presAssocID="{FBBFA556-31DA-4A6D-A368-ACA12D50E3C4}" presName="connTx" presStyleLbl="parChTrans1D3" presStyleIdx="4" presStyleCnt="5"/>
      <dgm:spPr/>
      <dgm:t>
        <a:bodyPr/>
        <a:lstStyle/>
        <a:p>
          <a:endParaRPr lang="cs-CZ"/>
        </a:p>
      </dgm:t>
    </dgm:pt>
    <dgm:pt modelId="{6F1C98BC-CC41-4013-973A-36E4E79D0A08}" type="pres">
      <dgm:prSet presAssocID="{E57B9777-CDC8-4667-A31C-EAED83510803}" presName="root2" presStyleCnt="0"/>
      <dgm:spPr/>
    </dgm:pt>
    <dgm:pt modelId="{2830F887-235F-4452-8E09-16CF4B16434A}" type="pres">
      <dgm:prSet presAssocID="{E57B9777-CDC8-4667-A31C-EAED83510803}" presName="LevelTwoTextNode" presStyleLbl="node3" presStyleIdx="4" presStyleCnt="5" custLinFactNeighborX="3697" custLinFactNeighborY="-179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33F46ED-DCE1-4AED-8184-2A2F42E33AE7}" type="pres">
      <dgm:prSet presAssocID="{E57B9777-CDC8-4667-A31C-EAED83510803}" presName="level3hierChild" presStyleCnt="0"/>
      <dgm:spPr/>
    </dgm:pt>
  </dgm:ptLst>
  <dgm:cxnLst>
    <dgm:cxn modelId="{6E24EEC7-03D5-4FBC-89A7-FB2813EDBC8A}" type="presOf" srcId="{163E1F7C-A3EC-4107-8BD3-E02626295FC6}" destId="{3FDF3E95-5E00-47B9-A320-9885613DD7D3}" srcOrd="0" destOrd="0" presId="urn:microsoft.com/office/officeart/2005/8/layout/hierarchy2"/>
    <dgm:cxn modelId="{7A4D2710-E3E9-4288-8C93-0244C6E46DED}" type="presOf" srcId="{AD62337D-97FF-476D-9860-FF5310BD4B0F}" destId="{6A4E29A1-A4F3-406E-A059-AE724E10FC65}" srcOrd="0" destOrd="0" presId="urn:microsoft.com/office/officeart/2005/8/layout/hierarchy2"/>
    <dgm:cxn modelId="{B1F129E0-8E8C-48FA-BED3-44F5EC66F0DC}" srcId="{04CD694D-5264-4DE6-AE90-CE38FC5D21BD}" destId="{70991626-9952-41A0-A7A3-ED9E868E4E7B}" srcOrd="1" destOrd="0" parTransId="{163E1F7C-A3EC-4107-8BD3-E02626295FC6}" sibTransId="{005591DC-D9D3-45D9-B4FA-46B95DD00E57}"/>
    <dgm:cxn modelId="{FB2B2D2A-D364-4FB8-BB5D-22E0A20C2722}" type="presOf" srcId="{02815379-DBBC-4A1E-B116-420968AFCD87}" destId="{EE774D07-0530-43D7-AEB8-F2C2726BC9A4}" srcOrd="0" destOrd="0" presId="urn:microsoft.com/office/officeart/2005/8/layout/hierarchy2"/>
    <dgm:cxn modelId="{88BF7E67-AE65-4832-B756-F8DF5CA3A8DF}" type="presOf" srcId="{49273DA3-7FE7-4A1E-B406-D6BCDFA5DF20}" destId="{0C44A8AA-D398-4B25-9E6D-935B458A6DA8}" srcOrd="0" destOrd="0" presId="urn:microsoft.com/office/officeart/2005/8/layout/hierarchy2"/>
    <dgm:cxn modelId="{7BE2ACF1-C078-4CE3-AE30-5E73AEC9BD88}" type="presOf" srcId="{FBBFA556-31DA-4A6D-A368-ACA12D50E3C4}" destId="{39FE93EF-F178-40E1-9309-B0F07FEE03C7}" srcOrd="0" destOrd="0" presId="urn:microsoft.com/office/officeart/2005/8/layout/hierarchy2"/>
    <dgm:cxn modelId="{9CD34599-7D74-42F7-9524-D8955C6F4271}" type="presOf" srcId="{21EB1761-15E9-4696-A724-16FA6345D977}" destId="{0F92AF1F-69E1-4F63-9438-7D3A81E38638}" srcOrd="1" destOrd="0" presId="urn:microsoft.com/office/officeart/2005/8/layout/hierarchy2"/>
    <dgm:cxn modelId="{9DB3DFEB-C6D5-4DE3-AFAB-76252F32CEB9}" srcId="{04CD694D-5264-4DE6-AE90-CE38FC5D21BD}" destId="{A47F76BA-FAFC-4159-AA38-004BC3C5D665}" srcOrd="0" destOrd="0" parTransId="{21EB1761-15E9-4696-A724-16FA6345D977}" sibTransId="{C6C49446-6312-489B-B0A6-8D6D814396B3}"/>
    <dgm:cxn modelId="{01B2BD81-1392-4AB2-BDD9-16CDCCC46F42}" srcId="{A47F76BA-FAFC-4159-AA38-004BC3C5D665}" destId="{599CFB28-907B-4DFC-A218-DBA6AAE4433A}" srcOrd="1" destOrd="0" parTransId="{65CFAB13-2BFA-4C4A-8C50-EA9E7BF1F76E}" sibTransId="{3C392123-45A1-48C6-8EF2-3F70FBB19D16}"/>
    <dgm:cxn modelId="{282EA411-955E-4B7E-B4F2-1D1E73102176}" type="presOf" srcId="{7516E9FD-F4C9-4B76-9844-0F7AF6B8374B}" destId="{18B1443C-39D4-41C1-A5C7-DE085254A465}" srcOrd="1" destOrd="0" presId="urn:microsoft.com/office/officeart/2005/8/layout/hierarchy2"/>
    <dgm:cxn modelId="{B5E39DD2-D70E-4D39-BE79-D69587B799C3}" type="presOf" srcId="{E57B9777-CDC8-4667-A31C-EAED83510803}" destId="{2830F887-235F-4452-8E09-16CF4B16434A}" srcOrd="0" destOrd="0" presId="urn:microsoft.com/office/officeart/2005/8/layout/hierarchy2"/>
    <dgm:cxn modelId="{3FF0483B-023C-4006-831A-A22AF1EE5747}" type="presOf" srcId="{65CFAB13-2BFA-4C4A-8C50-EA9E7BF1F76E}" destId="{78B26AFA-6873-476E-8DE9-5074026DBF80}" srcOrd="1" destOrd="0" presId="urn:microsoft.com/office/officeart/2005/8/layout/hierarchy2"/>
    <dgm:cxn modelId="{470AE744-2C72-49A0-88D4-7B98840A1C38}" type="presOf" srcId="{65CFAB13-2BFA-4C4A-8C50-EA9E7BF1F76E}" destId="{255BD402-D890-464D-B136-5578A04D6018}" srcOrd="0" destOrd="0" presId="urn:microsoft.com/office/officeart/2005/8/layout/hierarchy2"/>
    <dgm:cxn modelId="{1AC50495-EF80-4A10-B067-A5844EC1E0B9}" type="presOf" srcId="{FBBFA556-31DA-4A6D-A368-ACA12D50E3C4}" destId="{761765D3-EA4D-4A12-9101-65F2A959DA9C}" srcOrd="1" destOrd="0" presId="urn:microsoft.com/office/officeart/2005/8/layout/hierarchy2"/>
    <dgm:cxn modelId="{B6F6D883-3232-424A-815C-A56EF9102D9C}" srcId="{A47F76BA-FAFC-4159-AA38-004BC3C5D665}" destId="{F3F5C5FC-1F1D-435F-81BF-1BD33B229604}" srcOrd="3" destOrd="0" parTransId="{AD62337D-97FF-476D-9860-FF5310BD4B0F}" sibTransId="{6764487B-A4DD-4BA4-9F38-E05435E17D53}"/>
    <dgm:cxn modelId="{0A63C270-F788-4249-9190-581C1BECE792}" type="presOf" srcId="{1C4D73B9-4647-401E-809D-BD3F64D9A8DF}" destId="{92FD7739-E4A8-411B-8557-25D2EBE71A6D}" srcOrd="0" destOrd="0" presId="urn:microsoft.com/office/officeart/2005/8/layout/hierarchy2"/>
    <dgm:cxn modelId="{68D12D2F-EE68-4C0A-8BF8-85A9C3F6AA3F}" type="presOf" srcId="{AD62337D-97FF-476D-9860-FF5310BD4B0F}" destId="{B6782C42-6ABF-468F-8A4F-CBCDAA7BCAF3}" srcOrd="1" destOrd="0" presId="urn:microsoft.com/office/officeart/2005/8/layout/hierarchy2"/>
    <dgm:cxn modelId="{F5FC7952-09B9-40F7-A541-DFFD6C293D03}" type="presOf" srcId="{F3F5C5FC-1F1D-435F-81BF-1BD33B229604}" destId="{5169F297-EE37-41DD-90CB-CC9641646162}" srcOrd="0" destOrd="0" presId="urn:microsoft.com/office/officeart/2005/8/layout/hierarchy2"/>
    <dgm:cxn modelId="{4ED83543-7ABE-4B71-91FE-63209868CF5A}" type="presOf" srcId="{02815379-DBBC-4A1E-B116-420968AFCD87}" destId="{23E32386-8362-47FE-B4B6-105F986091B7}" srcOrd="1" destOrd="0" presId="urn:microsoft.com/office/officeart/2005/8/layout/hierarchy2"/>
    <dgm:cxn modelId="{A8782D2D-7DED-4DC0-9A54-90131001C6F1}" type="presOf" srcId="{04CD694D-5264-4DE6-AE90-CE38FC5D21BD}" destId="{388C238C-E7F6-4223-86E4-369CC2D103FA}" srcOrd="0" destOrd="0" presId="urn:microsoft.com/office/officeart/2005/8/layout/hierarchy2"/>
    <dgm:cxn modelId="{E680098A-53F1-4BB0-8127-50A809DD3377}" type="presOf" srcId="{70991626-9952-41A0-A7A3-ED9E868E4E7B}" destId="{FAEFD309-574F-4051-8061-8326BFD9B52C}" srcOrd="0" destOrd="0" presId="urn:microsoft.com/office/officeart/2005/8/layout/hierarchy2"/>
    <dgm:cxn modelId="{789CA54A-1165-4B8F-9B52-4A45ADDE19C6}" srcId="{49273DA3-7FE7-4A1E-B406-D6BCDFA5DF20}" destId="{04CD694D-5264-4DE6-AE90-CE38FC5D21BD}" srcOrd="0" destOrd="0" parTransId="{DB14D1A6-3BC3-47F0-A405-8B922C52F77C}" sibTransId="{3FF20A35-6714-4514-9CD7-BD7A1233F835}"/>
    <dgm:cxn modelId="{48D654DA-5B79-4777-B14D-41DDED3E0C71}" type="presOf" srcId="{21EB1761-15E9-4696-A724-16FA6345D977}" destId="{71271FFE-3C12-4FDB-BAD0-F82D6D5ACBC6}" srcOrd="0" destOrd="0" presId="urn:microsoft.com/office/officeart/2005/8/layout/hierarchy2"/>
    <dgm:cxn modelId="{0675752B-8D46-45BF-8E5E-0A60148282AE}" srcId="{70991626-9952-41A0-A7A3-ED9E868E4E7B}" destId="{E57B9777-CDC8-4667-A31C-EAED83510803}" srcOrd="0" destOrd="0" parTransId="{FBBFA556-31DA-4A6D-A368-ACA12D50E3C4}" sibTransId="{8BCC1728-2729-4E83-AA40-B2588D942456}"/>
    <dgm:cxn modelId="{5668490F-D36D-4A6F-B24D-468701979AB0}" srcId="{A47F76BA-FAFC-4159-AA38-004BC3C5D665}" destId="{9EFBDE22-6438-4DC7-957E-6A6DF04BB933}" srcOrd="0" destOrd="0" parTransId="{7516E9FD-F4C9-4B76-9844-0F7AF6B8374B}" sibTransId="{5DE61B3B-81DB-43DD-8DCE-7D61F59F8838}"/>
    <dgm:cxn modelId="{D886D57D-BEA4-4556-897B-6918FE8C84A9}" type="presOf" srcId="{A47F76BA-FAFC-4159-AA38-004BC3C5D665}" destId="{529AE8CB-ED64-4A48-97E4-6B309364FA86}" srcOrd="0" destOrd="0" presId="urn:microsoft.com/office/officeart/2005/8/layout/hierarchy2"/>
    <dgm:cxn modelId="{0573E497-E602-4D18-ACDF-57C1D83BF473}" type="presOf" srcId="{163E1F7C-A3EC-4107-8BD3-E02626295FC6}" destId="{32459AF8-AC87-4A95-8644-3ABA1B98BAE5}" srcOrd="1" destOrd="0" presId="urn:microsoft.com/office/officeart/2005/8/layout/hierarchy2"/>
    <dgm:cxn modelId="{AF0D6DBF-3E04-4F89-9864-6969263D3CC7}" type="presOf" srcId="{9EFBDE22-6438-4DC7-957E-6A6DF04BB933}" destId="{4D486A2F-B18E-4BF6-8707-9CE35D557C8A}" srcOrd="0" destOrd="0" presId="urn:microsoft.com/office/officeart/2005/8/layout/hierarchy2"/>
    <dgm:cxn modelId="{B1212BEE-80D1-47A3-B7D3-15C28F4EB9B8}" type="presOf" srcId="{7516E9FD-F4C9-4B76-9844-0F7AF6B8374B}" destId="{98724400-43F9-4145-A691-EE1D7D9A26D7}" srcOrd="0" destOrd="0" presId="urn:microsoft.com/office/officeart/2005/8/layout/hierarchy2"/>
    <dgm:cxn modelId="{7CD42240-75FD-4000-9EF3-DC2E8207740D}" srcId="{A47F76BA-FAFC-4159-AA38-004BC3C5D665}" destId="{1C4D73B9-4647-401E-809D-BD3F64D9A8DF}" srcOrd="2" destOrd="0" parTransId="{02815379-DBBC-4A1E-B116-420968AFCD87}" sibTransId="{2B658B30-DA61-44A6-AC22-CD97F9B7525E}"/>
    <dgm:cxn modelId="{AF5B7D4E-5DEA-417B-A6EB-CB21862BEB7A}" type="presOf" srcId="{599CFB28-907B-4DFC-A218-DBA6AAE4433A}" destId="{B3D533F1-365A-4BD7-9F40-3FD82A871B21}" srcOrd="0" destOrd="0" presId="urn:microsoft.com/office/officeart/2005/8/layout/hierarchy2"/>
    <dgm:cxn modelId="{66EA1D25-6B96-4715-B083-63D8403D3CCB}" type="presParOf" srcId="{0C44A8AA-D398-4B25-9E6D-935B458A6DA8}" destId="{189AF2D2-4E00-4960-B2C5-78853752C482}" srcOrd="0" destOrd="0" presId="urn:microsoft.com/office/officeart/2005/8/layout/hierarchy2"/>
    <dgm:cxn modelId="{5F08FC64-D158-488E-B142-0352E5F80090}" type="presParOf" srcId="{189AF2D2-4E00-4960-B2C5-78853752C482}" destId="{388C238C-E7F6-4223-86E4-369CC2D103FA}" srcOrd="0" destOrd="0" presId="urn:microsoft.com/office/officeart/2005/8/layout/hierarchy2"/>
    <dgm:cxn modelId="{CF099318-8F51-4186-AEDE-BBF536B7220C}" type="presParOf" srcId="{189AF2D2-4E00-4960-B2C5-78853752C482}" destId="{EE75F1B5-6B15-4A62-86F0-7EBA8AAB7F4D}" srcOrd="1" destOrd="0" presId="urn:microsoft.com/office/officeart/2005/8/layout/hierarchy2"/>
    <dgm:cxn modelId="{157B4047-F672-4608-9B28-5FDB557A311A}" type="presParOf" srcId="{EE75F1B5-6B15-4A62-86F0-7EBA8AAB7F4D}" destId="{71271FFE-3C12-4FDB-BAD0-F82D6D5ACBC6}" srcOrd="0" destOrd="0" presId="urn:microsoft.com/office/officeart/2005/8/layout/hierarchy2"/>
    <dgm:cxn modelId="{9530981D-5AE4-4904-B7C0-BD96C9D006B9}" type="presParOf" srcId="{71271FFE-3C12-4FDB-BAD0-F82D6D5ACBC6}" destId="{0F92AF1F-69E1-4F63-9438-7D3A81E38638}" srcOrd="0" destOrd="0" presId="urn:microsoft.com/office/officeart/2005/8/layout/hierarchy2"/>
    <dgm:cxn modelId="{DBB4F6EA-8499-42FA-AE9C-951B9062F198}" type="presParOf" srcId="{EE75F1B5-6B15-4A62-86F0-7EBA8AAB7F4D}" destId="{9E263CDC-4126-41B1-BA13-AE2F84CF5734}" srcOrd="1" destOrd="0" presId="urn:microsoft.com/office/officeart/2005/8/layout/hierarchy2"/>
    <dgm:cxn modelId="{DB06C659-CE75-4A51-A1A1-6130EEEC568F}" type="presParOf" srcId="{9E263CDC-4126-41B1-BA13-AE2F84CF5734}" destId="{529AE8CB-ED64-4A48-97E4-6B309364FA86}" srcOrd="0" destOrd="0" presId="urn:microsoft.com/office/officeart/2005/8/layout/hierarchy2"/>
    <dgm:cxn modelId="{1D26331D-D738-4EE0-9491-F1F76AB69213}" type="presParOf" srcId="{9E263CDC-4126-41B1-BA13-AE2F84CF5734}" destId="{B91A6551-6462-46FD-BBFD-002451D4C5D5}" srcOrd="1" destOrd="0" presId="urn:microsoft.com/office/officeart/2005/8/layout/hierarchy2"/>
    <dgm:cxn modelId="{DB976A4D-2F50-4954-9C75-79B48DB2F0C3}" type="presParOf" srcId="{B91A6551-6462-46FD-BBFD-002451D4C5D5}" destId="{98724400-43F9-4145-A691-EE1D7D9A26D7}" srcOrd="0" destOrd="0" presId="urn:microsoft.com/office/officeart/2005/8/layout/hierarchy2"/>
    <dgm:cxn modelId="{13FA0CFD-4509-4C16-9B94-A37A034BD0C9}" type="presParOf" srcId="{98724400-43F9-4145-A691-EE1D7D9A26D7}" destId="{18B1443C-39D4-41C1-A5C7-DE085254A465}" srcOrd="0" destOrd="0" presId="urn:microsoft.com/office/officeart/2005/8/layout/hierarchy2"/>
    <dgm:cxn modelId="{806C3B08-452E-42BC-8905-274ACF934EF0}" type="presParOf" srcId="{B91A6551-6462-46FD-BBFD-002451D4C5D5}" destId="{21A1C0C2-C014-4D73-B0FC-C85B092DA2DA}" srcOrd="1" destOrd="0" presId="urn:microsoft.com/office/officeart/2005/8/layout/hierarchy2"/>
    <dgm:cxn modelId="{FC1C354A-FDA9-4904-AC23-CE1A8AFB5C44}" type="presParOf" srcId="{21A1C0C2-C014-4D73-B0FC-C85B092DA2DA}" destId="{4D486A2F-B18E-4BF6-8707-9CE35D557C8A}" srcOrd="0" destOrd="0" presId="urn:microsoft.com/office/officeart/2005/8/layout/hierarchy2"/>
    <dgm:cxn modelId="{FCC02DAD-AD3C-4ADE-9E12-53E5BE986CC3}" type="presParOf" srcId="{21A1C0C2-C014-4D73-B0FC-C85B092DA2DA}" destId="{60B4DA2D-07E7-4862-8E63-BBFBE85A3137}" srcOrd="1" destOrd="0" presId="urn:microsoft.com/office/officeart/2005/8/layout/hierarchy2"/>
    <dgm:cxn modelId="{897A4FFA-FD13-4192-9FC5-2BBE2A4B5F17}" type="presParOf" srcId="{B91A6551-6462-46FD-BBFD-002451D4C5D5}" destId="{255BD402-D890-464D-B136-5578A04D6018}" srcOrd="2" destOrd="0" presId="urn:microsoft.com/office/officeart/2005/8/layout/hierarchy2"/>
    <dgm:cxn modelId="{76F47A67-7210-4D59-8EF7-9D99698A97C8}" type="presParOf" srcId="{255BD402-D890-464D-B136-5578A04D6018}" destId="{78B26AFA-6873-476E-8DE9-5074026DBF80}" srcOrd="0" destOrd="0" presId="urn:microsoft.com/office/officeart/2005/8/layout/hierarchy2"/>
    <dgm:cxn modelId="{02B0C75F-83AA-44AD-A03D-9EEB9C4D311E}" type="presParOf" srcId="{B91A6551-6462-46FD-BBFD-002451D4C5D5}" destId="{86E8B3A5-E1A6-4431-A6CE-946DDEADE94E}" srcOrd="3" destOrd="0" presId="urn:microsoft.com/office/officeart/2005/8/layout/hierarchy2"/>
    <dgm:cxn modelId="{8D64A28E-B451-45C5-95BC-94A389378EBA}" type="presParOf" srcId="{86E8B3A5-E1A6-4431-A6CE-946DDEADE94E}" destId="{B3D533F1-365A-4BD7-9F40-3FD82A871B21}" srcOrd="0" destOrd="0" presId="urn:microsoft.com/office/officeart/2005/8/layout/hierarchy2"/>
    <dgm:cxn modelId="{39FC9306-3862-4147-B648-5361A81686D3}" type="presParOf" srcId="{86E8B3A5-E1A6-4431-A6CE-946DDEADE94E}" destId="{13C71246-401A-407D-9B27-83B15D8F2661}" srcOrd="1" destOrd="0" presId="urn:microsoft.com/office/officeart/2005/8/layout/hierarchy2"/>
    <dgm:cxn modelId="{A8426A8B-CBDF-4497-BB87-5BF6E379CA18}" type="presParOf" srcId="{B91A6551-6462-46FD-BBFD-002451D4C5D5}" destId="{EE774D07-0530-43D7-AEB8-F2C2726BC9A4}" srcOrd="4" destOrd="0" presId="urn:microsoft.com/office/officeart/2005/8/layout/hierarchy2"/>
    <dgm:cxn modelId="{AF16A896-9CC3-49D8-A014-8ACB73E6E0FE}" type="presParOf" srcId="{EE774D07-0530-43D7-AEB8-F2C2726BC9A4}" destId="{23E32386-8362-47FE-B4B6-105F986091B7}" srcOrd="0" destOrd="0" presId="urn:microsoft.com/office/officeart/2005/8/layout/hierarchy2"/>
    <dgm:cxn modelId="{4CB97C58-5239-4286-936A-50352C9210B9}" type="presParOf" srcId="{B91A6551-6462-46FD-BBFD-002451D4C5D5}" destId="{4E6E0AFE-E935-4A85-8588-B079282DE9B6}" srcOrd="5" destOrd="0" presId="urn:microsoft.com/office/officeart/2005/8/layout/hierarchy2"/>
    <dgm:cxn modelId="{6C53809E-CB3E-44FC-B91B-4B335EEDFEBA}" type="presParOf" srcId="{4E6E0AFE-E935-4A85-8588-B079282DE9B6}" destId="{92FD7739-E4A8-411B-8557-25D2EBE71A6D}" srcOrd="0" destOrd="0" presId="urn:microsoft.com/office/officeart/2005/8/layout/hierarchy2"/>
    <dgm:cxn modelId="{D52AEE42-3197-4650-B472-C8970214086B}" type="presParOf" srcId="{4E6E0AFE-E935-4A85-8588-B079282DE9B6}" destId="{2F46ACE4-4432-468E-8686-EE2EC0357CC7}" srcOrd="1" destOrd="0" presId="urn:microsoft.com/office/officeart/2005/8/layout/hierarchy2"/>
    <dgm:cxn modelId="{F4B61E26-8C51-46B4-B793-E18444C71B11}" type="presParOf" srcId="{B91A6551-6462-46FD-BBFD-002451D4C5D5}" destId="{6A4E29A1-A4F3-406E-A059-AE724E10FC65}" srcOrd="6" destOrd="0" presId="urn:microsoft.com/office/officeart/2005/8/layout/hierarchy2"/>
    <dgm:cxn modelId="{79658B30-E342-4DCC-BB35-B1D3BF627164}" type="presParOf" srcId="{6A4E29A1-A4F3-406E-A059-AE724E10FC65}" destId="{B6782C42-6ABF-468F-8A4F-CBCDAA7BCAF3}" srcOrd="0" destOrd="0" presId="urn:microsoft.com/office/officeart/2005/8/layout/hierarchy2"/>
    <dgm:cxn modelId="{77B55D7D-3E27-4AB3-8A3E-C777177F3D1D}" type="presParOf" srcId="{B91A6551-6462-46FD-BBFD-002451D4C5D5}" destId="{18107BA0-7D71-483F-99DA-0021BEAC1B8A}" srcOrd="7" destOrd="0" presId="urn:microsoft.com/office/officeart/2005/8/layout/hierarchy2"/>
    <dgm:cxn modelId="{B103405E-1C4A-47B0-85B1-8A09C2753ABE}" type="presParOf" srcId="{18107BA0-7D71-483F-99DA-0021BEAC1B8A}" destId="{5169F297-EE37-41DD-90CB-CC9641646162}" srcOrd="0" destOrd="0" presId="urn:microsoft.com/office/officeart/2005/8/layout/hierarchy2"/>
    <dgm:cxn modelId="{D26B588E-46E5-4890-B6E1-55AC3618A0DB}" type="presParOf" srcId="{18107BA0-7D71-483F-99DA-0021BEAC1B8A}" destId="{96CB7253-D8F0-4B8B-A04F-C3BF6F4102C7}" srcOrd="1" destOrd="0" presId="urn:microsoft.com/office/officeart/2005/8/layout/hierarchy2"/>
    <dgm:cxn modelId="{EA37A605-441E-4815-A5BA-0C4999FB5B86}" type="presParOf" srcId="{EE75F1B5-6B15-4A62-86F0-7EBA8AAB7F4D}" destId="{3FDF3E95-5E00-47B9-A320-9885613DD7D3}" srcOrd="2" destOrd="0" presId="urn:microsoft.com/office/officeart/2005/8/layout/hierarchy2"/>
    <dgm:cxn modelId="{8374CDDE-89F0-4CEC-81C2-78C9A3B92543}" type="presParOf" srcId="{3FDF3E95-5E00-47B9-A320-9885613DD7D3}" destId="{32459AF8-AC87-4A95-8644-3ABA1B98BAE5}" srcOrd="0" destOrd="0" presId="urn:microsoft.com/office/officeart/2005/8/layout/hierarchy2"/>
    <dgm:cxn modelId="{03513093-CB7C-4995-8E26-D77E42FEE06D}" type="presParOf" srcId="{EE75F1B5-6B15-4A62-86F0-7EBA8AAB7F4D}" destId="{D14ABB24-1632-45AB-A8AD-1D42CE012E68}" srcOrd="3" destOrd="0" presId="urn:microsoft.com/office/officeart/2005/8/layout/hierarchy2"/>
    <dgm:cxn modelId="{A2709E0D-E0E5-48B3-8126-FFE851458E73}" type="presParOf" srcId="{D14ABB24-1632-45AB-A8AD-1D42CE012E68}" destId="{FAEFD309-574F-4051-8061-8326BFD9B52C}" srcOrd="0" destOrd="0" presId="urn:microsoft.com/office/officeart/2005/8/layout/hierarchy2"/>
    <dgm:cxn modelId="{DB0E0B4A-99F7-42D4-9280-765C35D5D258}" type="presParOf" srcId="{D14ABB24-1632-45AB-A8AD-1D42CE012E68}" destId="{C0BB793E-0796-49D8-81E8-B0CB36E49F1A}" srcOrd="1" destOrd="0" presId="urn:microsoft.com/office/officeart/2005/8/layout/hierarchy2"/>
    <dgm:cxn modelId="{BF1F9B1A-896E-4FB6-8EB6-4004C50E7326}" type="presParOf" srcId="{C0BB793E-0796-49D8-81E8-B0CB36E49F1A}" destId="{39FE93EF-F178-40E1-9309-B0F07FEE03C7}" srcOrd="0" destOrd="0" presId="urn:microsoft.com/office/officeart/2005/8/layout/hierarchy2"/>
    <dgm:cxn modelId="{06D5C06F-6C7A-4F3E-B02E-EF675032DFC4}" type="presParOf" srcId="{39FE93EF-F178-40E1-9309-B0F07FEE03C7}" destId="{761765D3-EA4D-4A12-9101-65F2A959DA9C}" srcOrd="0" destOrd="0" presId="urn:microsoft.com/office/officeart/2005/8/layout/hierarchy2"/>
    <dgm:cxn modelId="{2FA21B42-F34E-463E-BDB5-9514D34B27DF}" type="presParOf" srcId="{C0BB793E-0796-49D8-81E8-B0CB36E49F1A}" destId="{6F1C98BC-CC41-4013-973A-36E4E79D0A08}" srcOrd="1" destOrd="0" presId="urn:microsoft.com/office/officeart/2005/8/layout/hierarchy2"/>
    <dgm:cxn modelId="{2CBB64BF-6856-4F7B-A169-73F61F113C28}" type="presParOf" srcId="{6F1C98BC-CC41-4013-973A-36E4E79D0A08}" destId="{2830F887-235F-4452-8E09-16CF4B16434A}" srcOrd="0" destOrd="0" presId="urn:microsoft.com/office/officeart/2005/8/layout/hierarchy2"/>
    <dgm:cxn modelId="{22232CEE-8A6F-45D3-9374-C3376DBAD69E}" type="presParOf" srcId="{6F1C98BC-CC41-4013-973A-36E4E79D0A08}" destId="{533F46ED-DCE1-4AED-8184-2A2F42E33AE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8C238C-E7F6-4223-86E4-369CC2D103FA}">
      <dsp:nvSpPr>
        <dsp:cNvPr id="0" name=""/>
        <dsp:cNvSpPr/>
      </dsp:nvSpPr>
      <dsp:spPr>
        <a:xfrm>
          <a:off x="1053071" y="2564238"/>
          <a:ext cx="1613890" cy="8069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shade val="6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shade val="6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shade val="6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smtClean="0"/>
            <a:t>plody</a:t>
          </a:r>
          <a:endParaRPr lang="cs-CZ" sz="4000" b="1" kern="1200" dirty="0" smtClean="0"/>
        </a:p>
      </dsp:txBody>
      <dsp:txXfrm>
        <a:off x="1076706" y="2587873"/>
        <a:ext cx="1566620" cy="759675"/>
      </dsp:txXfrm>
    </dsp:sp>
    <dsp:sp modelId="{71271FFE-3C12-4FDB-BAD0-F82D6D5ACBC6}">
      <dsp:nvSpPr>
        <dsp:cNvPr id="0" name=""/>
        <dsp:cNvSpPr/>
      </dsp:nvSpPr>
      <dsp:spPr>
        <a:xfrm rot="17924341">
          <a:off x="2320952" y="2367303"/>
          <a:ext cx="1332912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332912" y="16046"/>
              </a:lnTo>
            </a:path>
          </a:pathLst>
        </a:custGeom>
        <a:noFill/>
        <a:ln w="2540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954085" y="2350026"/>
        <a:ext cx="66645" cy="66645"/>
      </dsp:txXfrm>
    </dsp:sp>
    <dsp:sp modelId="{529AE8CB-ED64-4A48-97E4-6B309364FA86}">
      <dsp:nvSpPr>
        <dsp:cNvPr id="0" name=""/>
        <dsp:cNvSpPr/>
      </dsp:nvSpPr>
      <dsp:spPr>
        <a:xfrm>
          <a:off x="3307854" y="1395515"/>
          <a:ext cx="1613890" cy="8069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shade val="8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smtClean="0"/>
            <a:t>pravé</a:t>
          </a:r>
          <a:endParaRPr lang="cs-CZ" sz="3200" b="1" kern="1200" dirty="0"/>
        </a:p>
      </dsp:txBody>
      <dsp:txXfrm>
        <a:off x="3331489" y="1419150"/>
        <a:ext cx="1566620" cy="759675"/>
      </dsp:txXfrm>
    </dsp:sp>
    <dsp:sp modelId="{98724400-43F9-4145-A691-EE1D7D9A26D7}">
      <dsp:nvSpPr>
        <dsp:cNvPr id="0" name=""/>
        <dsp:cNvSpPr/>
      </dsp:nvSpPr>
      <dsp:spPr>
        <a:xfrm rot="17837411">
          <a:off x="4505298" y="1099483"/>
          <a:ext cx="1538115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538115" y="16046"/>
              </a:lnTo>
            </a:path>
          </a:pathLst>
        </a:custGeom>
        <a:noFill/>
        <a:ln w="25400" cap="flat" cmpd="sng" algn="ctr">
          <a:solidFill>
            <a:schemeClr val="accent3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235903" y="1077076"/>
        <a:ext cx="76905" cy="76905"/>
      </dsp:txXfrm>
    </dsp:sp>
    <dsp:sp modelId="{4D486A2F-B18E-4BF6-8707-9CE35D557C8A}">
      <dsp:nvSpPr>
        <dsp:cNvPr id="0" name=""/>
        <dsp:cNvSpPr/>
      </dsp:nvSpPr>
      <dsp:spPr>
        <a:xfrm>
          <a:off x="5626967" y="28598"/>
          <a:ext cx="1613890" cy="8069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tint val="99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tint val="99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tint val="99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smtClean="0"/>
            <a:t>pukavé</a:t>
          </a:r>
          <a:endParaRPr lang="cs-CZ" sz="2800" b="1" kern="1200" dirty="0" smtClean="0"/>
        </a:p>
      </dsp:txBody>
      <dsp:txXfrm>
        <a:off x="5650602" y="52233"/>
        <a:ext cx="1566620" cy="759675"/>
      </dsp:txXfrm>
    </dsp:sp>
    <dsp:sp modelId="{255BD402-D890-464D-B136-5578A04D6018}">
      <dsp:nvSpPr>
        <dsp:cNvPr id="0" name=""/>
        <dsp:cNvSpPr/>
      </dsp:nvSpPr>
      <dsp:spPr>
        <a:xfrm rot="19457599">
          <a:off x="4847020" y="1550944"/>
          <a:ext cx="795004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795004" y="16046"/>
              </a:lnTo>
            </a:path>
          </a:pathLst>
        </a:custGeom>
        <a:noFill/>
        <a:ln w="25400" cap="flat" cmpd="sng" algn="ctr">
          <a:solidFill>
            <a:schemeClr val="accent3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224648" y="1547116"/>
        <a:ext cx="39750" cy="39750"/>
      </dsp:txXfrm>
    </dsp:sp>
    <dsp:sp modelId="{B3D533F1-365A-4BD7-9F40-3FD82A871B21}">
      <dsp:nvSpPr>
        <dsp:cNvPr id="0" name=""/>
        <dsp:cNvSpPr/>
      </dsp:nvSpPr>
      <dsp:spPr>
        <a:xfrm>
          <a:off x="5567301" y="931521"/>
          <a:ext cx="1613890" cy="8069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tint val="99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tint val="99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tint val="99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smtClean="0"/>
            <a:t>nepukavé</a:t>
          </a:r>
          <a:endParaRPr lang="cs-CZ" sz="2800" b="1" kern="1200" dirty="0"/>
        </a:p>
      </dsp:txBody>
      <dsp:txXfrm>
        <a:off x="5590936" y="955156"/>
        <a:ext cx="1566620" cy="759675"/>
      </dsp:txXfrm>
    </dsp:sp>
    <dsp:sp modelId="{EE774D07-0530-43D7-AEB8-F2C2726BC9A4}">
      <dsp:nvSpPr>
        <dsp:cNvPr id="0" name=""/>
        <dsp:cNvSpPr/>
      </dsp:nvSpPr>
      <dsp:spPr>
        <a:xfrm rot="2142401">
          <a:off x="4847020" y="2014938"/>
          <a:ext cx="795004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795004" y="16046"/>
              </a:lnTo>
            </a:path>
          </a:pathLst>
        </a:custGeom>
        <a:noFill/>
        <a:ln w="25400" cap="flat" cmpd="sng" algn="ctr">
          <a:solidFill>
            <a:schemeClr val="accent3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224648" y="2011109"/>
        <a:ext cx="39750" cy="39750"/>
      </dsp:txXfrm>
    </dsp:sp>
    <dsp:sp modelId="{92FD7739-E4A8-411B-8557-25D2EBE71A6D}">
      <dsp:nvSpPr>
        <dsp:cNvPr id="0" name=""/>
        <dsp:cNvSpPr/>
      </dsp:nvSpPr>
      <dsp:spPr>
        <a:xfrm>
          <a:off x="5567301" y="1859508"/>
          <a:ext cx="1613890" cy="8069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tint val="99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tint val="99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tint val="99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smtClean="0"/>
            <a:t>rozpadavé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5590936" y="1883143"/>
        <a:ext cx="1566620" cy="759675"/>
      </dsp:txXfrm>
    </dsp:sp>
    <dsp:sp modelId="{6A4E29A1-A4F3-406E-A059-AE724E10FC65}">
      <dsp:nvSpPr>
        <dsp:cNvPr id="0" name=""/>
        <dsp:cNvSpPr/>
      </dsp:nvSpPr>
      <dsp:spPr>
        <a:xfrm rot="3907178">
          <a:off x="4477328" y="2478931"/>
          <a:ext cx="1534390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534390" y="16046"/>
              </a:lnTo>
            </a:path>
          </a:pathLst>
        </a:custGeom>
        <a:noFill/>
        <a:ln w="25400" cap="flat" cmpd="sng" algn="ctr">
          <a:solidFill>
            <a:schemeClr val="accent3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206163" y="2456618"/>
        <a:ext cx="76719" cy="76719"/>
      </dsp:txXfrm>
    </dsp:sp>
    <dsp:sp modelId="{5169F297-EE37-41DD-90CB-CC9641646162}">
      <dsp:nvSpPr>
        <dsp:cNvPr id="0" name=""/>
        <dsp:cNvSpPr/>
      </dsp:nvSpPr>
      <dsp:spPr>
        <a:xfrm>
          <a:off x="5567301" y="2787495"/>
          <a:ext cx="1613890" cy="8069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tint val="99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tint val="99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tint val="99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smtClean="0"/>
            <a:t>dužnaté</a:t>
          </a:r>
          <a:endParaRPr lang="cs-CZ" sz="2800" b="1" kern="1200" dirty="0"/>
        </a:p>
      </dsp:txBody>
      <dsp:txXfrm>
        <a:off x="5590936" y="2811130"/>
        <a:ext cx="1566620" cy="759675"/>
      </dsp:txXfrm>
    </dsp:sp>
    <dsp:sp modelId="{3FDF3E95-5E00-47B9-A320-9885613DD7D3}">
      <dsp:nvSpPr>
        <dsp:cNvPr id="0" name=""/>
        <dsp:cNvSpPr/>
      </dsp:nvSpPr>
      <dsp:spPr>
        <a:xfrm rot="3653732">
          <a:off x="2328601" y="3527287"/>
          <a:ext cx="1317614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317614" y="16046"/>
              </a:lnTo>
            </a:path>
          </a:pathLst>
        </a:custGeom>
        <a:noFill/>
        <a:ln w="2540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954468" y="3510393"/>
        <a:ext cx="65880" cy="65880"/>
      </dsp:txXfrm>
    </dsp:sp>
    <dsp:sp modelId="{FAEFD309-574F-4051-8061-8326BFD9B52C}">
      <dsp:nvSpPr>
        <dsp:cNvPr id="0" name=""/>
        <dsp:cNvSpPr/>
      </dsp:nvSpPr>
      <dsp:spPr>
        <a:xfrm>
          <a:off x="3307854" y="3715483"/>
          <a:ext cx="1613890" cy="8069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shade val="8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smtClean="0"/>
            <a:t>nepravé</a:t>
          </a:r>
          <a:endParaRPr lang="cs-CZ" sz="3200" b="1" kern="1200" dirty="0"/>
        </a:p>
      </dsp:txBody>
      <dsp:txXfrm>
        <a:off x="3331489" y="3739118"/>
        <a:ext cx="1566620" cy="759675"/>
      </dsp:txXfrm>
    </dsp:sp>
    <dsp:sp modelId="{39FE93EF-F178-40E1-9309-B0F07FEE03C7}">
      <dsp:nvSpPr>
        <dsp:cNvPr id="0" name=""/>
        <dsp:cNvSpPr/>
      </dsp:nvSpPr>
      <dsp:spPr>
        <a:xfrm rot="21529441">
          <a:off x="4921671" y="4095671"/>
          <a:ext cx="705370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705370" y="16046"/>
              </a:lnTo>
            </a:path>
          </a:pathLst>
        </a:custGeom>
        <a:noFill/>
        <a:ln w="25400" cap="flat" cmpd="sng" algn="ctr">
          <a:solidFill>
            <a:schemeClr val="accent3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256721" y="4094083"/>
        <a:ext cx="35268" cy="35268"/>
      </dsp:txXfrm>
    </dsp:sp>
    <dsp:sp modelId="{2830F887-235F-4452-8E09-16CF4B16434A}">
      <dsp:nvSpPr>
        <dsp:cNvPr id="0" name=""/>
        <dsp:cNvSpPr/>
      </dsp:nvSpPr>
      <dsp:spPr>
        <a:xfrm>
          <a:off x="5626967" y="3701006"/>
          <a:ext cx="1613890" cy="8069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tint val="99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tint val="99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tint val="99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Malvice, češule souplodí</a:t>
          </a:r>
          <a:endParaRPr lang="cs-CZ" sz="1900" kern="1200" dirty="0"/>
        </a:p>
      </dsp:txBody>
      <dsp:txXfrm>
        <a:off x="5650602" y="3724641"/>
        <a:ext cx="1566620" cy="759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0A2686-2F58-4144-AFC4-D573221C1F55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F39609-ADAC-43B5-BDC9-E8AD5821C2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291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F39609-ADAC-43B5-BDC9-E8AD5821C2B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63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E7CCA-866C-476F-B0F9-ABC1813F3AB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51E18-DE9A-400D-9309-E5756AF60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239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E7CCA-866C-476F-B0F9-ABC1813F3AB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51E18-DE9A-400D-9309-E5756AF60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605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E7CCA-866C-476F-B0F9-ABC1813F3AB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51E18-DE9A-400D-9309-E5756AF60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516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E7CCA-866C-476F-B0F9-ABC1813F3AB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51E18-DE9A-400D-9309-E5756AF60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242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E7CCA-866C-476F-B0F9-ABC1813F3AB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51E18-DE9A-400D-9309-E5756AF60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733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E7CCA-866C-476F-B0F9-ABC1813F3AB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51E18-DE9A-400D-9309-E5756AF60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3393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E7CCA-866C-476F-B0F9-ABC1813F3AB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51E18-DE9A-400D-9309-E5756AF60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550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E7CCA-866C-476F-B0F9-ABC1813F3AB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51E18-DE9A-400D-9309-E5756AF60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2183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E7CCA-866C-476F-B0F9-ABC1813F3AB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51E18-DE9A-400D-9309-E5756AF60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715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E7CCA-866C-476F-B0F9-ABC1813F3AB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51E18-DE9A-400D-9309-E5756AF60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821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E7CCA-866C-476F-B0F9-ABC1813F3AB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51E18-DE9A-400D-9309-E5756AF60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093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AE7CCA-866C-476F-B0F9-ABC1813F3AB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51E18-DE9A-400D-9309-E5756AF60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158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png"/><Relationship Id="rId5" Type="http://schemas.openxmlformats.org/officeDocument/2006/relationships/image" Target="../media/image9.wmf"/><Relationship Id="rId4" Type="http://schemas.microsoft.com/office/2007/relationships/hdphoto" Target="../media/hdphoto2.wdp"/><Relationship Id="rId9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908720"/>
            <a:ext cx="7772400" cy="1872208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000" b="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000" b="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Člověk a příroda, Přírodopis, Plody -  prezentace</a:t>
            </a:r>
            <a:br>
              <a:rPr lang="cs-CZ" sz="2000" b="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Autor: Ing. Světlana Hřibalová</a:t>
            </a:r>
            <a:br>
              <a:rPr lang="cs-CZ" sz="2000" b="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Název a číslo materiálu:</a:t>
            </a:r>
            <a:br>
              <a:rPr lang="cs-CZ" sz="2000" b="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VY_52_INOVACE_30/IV.SADA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3068960"/>
            <a:ext cx="6400800" cy="1224136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: Prezentace je určena pro žáky 7.ročníku, slouží k výkladu učiva Plody</a:t>
            </a:r>
          </a:p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Období: září – prosinec 2011</a:t>
            </a:r>
          </a:p>
          <a:p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311" y="515719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14780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Rozdělení plodů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133847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4243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Mami\Local Settings\Temporary Internet Files\Content.IE5\CTI9E9AH\MP90014520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160776"/>
            <a:ext cx="2359152" cy="36576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u="sng" dirty="0" smtClean="0"/>
              <a:t>Pravé plody </a:t>
            </a:r>
            <a:r>
              <a:rPr lang="cs-CZ" u="sng" dirty="0" smtClean="0">
                <a:solidFill>
                  <a:srgbClr val="FFFF00"/>
                </a:solidFill>
              </a:rPr>
              <a:t>– vznikají pouze z pestíku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Pravé pukavé plody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Měchýřek ( blatouch, pivoňka)</a:t>
            </a:r>
          </a:p>
          <a:p>
            <a:r>
              <a:rPr lang="cs-CZ" dirty="0" smtClean="0"/>
              <a:t>Lusk (hrách)</a:t>
            </a:r>
          </a:p>
          <a:p>
            <a:r>
              <a:rPr lang="cs-CZ" dirty="0" smtClean="0"/>
              <a:t>Tobolka (mák)</a:t>
            </a:r>
          </a:p>
          <a:p>
            <a:r>
              <a:rPr lang="cs-CZ" dirty="0" smtClean="0"/>
              <a:t>Šešule (hořčice)</a:t>
            </a:r>
          </a:p>
          <a:p>
            <a:r>
              <a:rPr lang="cs-CZ" dirty="0" smtClean="0"/>
              <a:t>Šešulka (penízek rolní)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Documents and Settings\Mami\Local Settings\Temporary Internet Files\Content.IE5\OCJQMXP5\MP9004005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84784"/>
            <a:ext cx="2496312" cy="3121152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875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052736"/>
            <a:ext cx="4040188" cy="639762"/>
          </a:xfr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Pravé nepukavé plody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Nažka ( pampeliška)</a:t>
            </a:r>
          </a:p>
          <a:p>
            <a:r>
              <a:rPr lang="cs-CZ" sz="2800" dirty="0" smtClean="0"/>
              <a:t>Oříšek ( lískový oříšek)</a:t>
            </a:r>
          </a:p>
          <a:p>
            <a:r>
              <a:rPr lang="cs-CZ" sz="2800" dirty="0" smtClean="0"/>
              <a:t>Obilka ( pšenice, trávy)</a:t>
            </a:r>
            <a:endParaRPr lang="cs-CZ" sz="2800" dirty="0"/>
          </a:p>
        </p:txBody>
      </p:sp>
      <p:pic>
        <p:nvPicPr>
          <p:cNvPr id="2050" name="Picture 2" descr="C:\Documents and Settings\Mami\Local Settings\Temporary Internet Files\Content.IE5\JZDX29TK\MP900438611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268" y="2174875"/>
            <a:ext cx="3951288" cy="3951288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933056"/>
            <a:ext cx="3816424" cy="2862318"/>
          </a:xfrm>
          <a:prstGeom prst="rect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31826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Mami\Local Settings\Temporary Internet Files\Content.IE5\CTI9E9AH\MP900411769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908720"/>
            <a:ext cx="4040188" cy="639762"/>
          </a:xfr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Pravé plody - rozpadavé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3200" b="1" dirty="0"/>
              <a:t>S</a:t>
            </a:r>
            <a:r>
              <a:rPr lang="cs-CZ" sz="3200" b="1" dirty="0" smtClean="0"/>
              <a:t>truk ( ohnice)</a:t>
            </a:r>
          </a:p>
          <a:p>
            <a:pPr marL="0" indent="0">
              <a:buNone/>
            </a:pPr>
            <a:endParaRPr lang="cs-CZ" sz="3200" b="1" dirty="0" smtClean="0"/>
          </a:p>
          <a:p>
            <a:r>
              <a:rPr lang="cs-CZ" sz="3200" b="1" dirty="0" smtClean="0"/>
              <a:t>Tvrdka ( hluchavka)</a:t>
            </a:r>
          </a:p>
          <a:p>
            <a:pPr marL="0" indent="0">
              <a:buNone/>
            </a:pPr>
            <a:endParaRPr lang="cs-CZ" sz="3200" b="1" dirty="0" smtClean="0"/>
          </a:p>
          <a:p>
            <a:r>
              <a:rPr lang="cs-CZ" sz="3200" b="1" dirty="0" err="1" smtClean="0"/>
              <a:t>Dvojnažka</a:t>
            </a:r>
            <a:r>
              <a:rPr lang="cs-CZ" sz="3200" b="1" dirty="0" smtClean="0"/>
              <a:t> ( javor)</a:t>
            </a:r>
          </a:p>
          <a:p>
            <a:pPr marL="0" indent="0">
              <a:buNone/>
            </a:pPr>
            <a:endParaRPr lang="cs-CZ" sz="3200" b="1" dirty="0" smtClean="0"/>
          </a:p>
          <a:p>
            <a:r>
              <a:rPr lang="cs-CZ" sz="3200" b="1" dirty="0" smtClean="0"/>
              <a:t>Diskový plod ( sléz)</a:t>
            </a:r>
          </a:p>
          <a:p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8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Mami\Local Settings\Temporary Internet Files\Content.IE5\85U3KDM7\MP9004031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1374" y="4982400"/>
            <a:ext cx="2408696" cy="1611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Pravé plody dužnaté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Bobule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Např. angrešt, vinná réva, rajče, okurka, paprika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eckovice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Např. třešeň meruňka, švestka, broskev, vlašský ořech</a:t>
            </a:r>
            <a:endParaRPr lang="cs-CZ" dirty="0"/>
          </a:p>
        </p:txBody>
      </p:sp>
      <p:pic>
        <p:nvPicPr>
          <p:cNvPr id="3075" name="Picture 3" descr="C:\Documents and Settings\Mami\Local Settings\Temporary Internet Files\Content.IE5\Y50P6V43\MP9004340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707422">
            <a:off x="1534332" y="3627922"/>
            <a:ext cx="2384988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Mami\Local Settings\Temporary Internet Files\Content.IE5\Y50P6V43\MC9002461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708920"/>
            <a:ext cx="2335795" cy="1740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Mami\Local Settings\Temporary Internet Files\Content.IE5\OP2L6N8H\MC90044178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63133"/>
            <a:ext cx="1638533" cy="1638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Mami\Local Settings\Temporary Internet Files\Content.IE5\Y50P6V43\MC90044171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0456" y="3410509"/>
            <a:ext cx="1571891" cy="157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Mami\Local Settings\Temporary Internet Files\Content.IE5\Y50P6V43\MC90024616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75295"/>
            <a:ext cx="2211769" cy="2678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Mami\Local Settings\Temporary Internet Files\Content.IE5\Q8LD47UA\MC90012250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785" y="3036980"/>
            <a:ext cx="1865176" cy="1181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5253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Nepravé plody – </a:t>
            </a:r>
            <a:r>
              <a:rPr lang="cs-CZ" dirty="0" smtClean="0">
                <a:solidFill>
                  <a:srgbClr val="FFFF00"/>
                </a:solidFill>
              </a:rPr>
              <a:t>na jejich vzniku se podílejí i jiné části květu kromě pestíku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16832"/>
            <a:ext cx="4040188" cy="4209331"/>
          </a:xfrm>
        </p:spPr>
        <p:txBody>
          <a:bodyPr/>
          <a:lstStyle/>
          <a:p>
            <a:r>
              <a:rPr lang="cs-CZ" dirty="0" smtClean="0"/>
              <a:t>Češule ( šípek)</a:t>
            </a:r>
          </a:p>
          <a:p>
            <a:r>
              <a:rPr lang="cs-CZ" dirty="0" smtClean="0"/>
              <a:t>Malvice (jablko, hruška, kdoule)</a:t>
            </a:r>
          </a:p>
          <a:p>
            <a:r>
              <a:rPr lang="cs-CZ" dirty="0" smtClean="0"/>
              <a:t>Souplodí nažek na zdužnatělém květním lůžku ( jahoda)</a:t>
            </a:r>
          </a:p>
          <a:p>
            <a:r>
              <a:rPr lang="cs-CZ" dirty="0" smtClean="0"/>
              <a:t>Souplodí </a:t>
            </a:r>
            <a:r>
              <a:rPr lang="cs-CZ" dirty="0" err="1" smtClean="0"/>
              <a:t>peckoviček</a:t>
            </a:r>
            <a:r>
              <a:rPr lang="cs-CZ" dirty="0" smtClean="0"/>
              <a:t> (malina, ostružina)</a:t>
            </a:r>
          </a:p>
          <a:p>
            <a:endParaRPr lang="cs-CZ" dirty="0"/>
          </a:p>
        </p:txBody>
      </p:sp>
      <p:pic>
        <p:nvPicPr>
          <p:cNvPr id="4098" name="Picture 2" descr="C:\Documents and Settings\Mami\Local Settings\Temporary Internet Files\Content.IE5\OP2L6N8H\MC900123225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5820" y="1280038"/>
            <a:ext cx="1823341" cy="2121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Mami\Local Settings\Temporary Internet Files\Content.IE5\H8Y5E3ZC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485" y="2132856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Mami\Local Settings\Temporary Internet Files\Content.IE5\Y50P6V43\MC9002461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7" y="2374386"/>
            <a:ext cx="1400859" cy="2057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Mami\Local Settings\Temporary Internet Files\Content.IE5\OP2L6N8H\MC90043689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007" y="3787136"/>
            <a:ext cx="1289298" cy="1289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Mami\Local Settings\Temporary Internet Files\Content.IE5\JZDX29TK\MC90043690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77891" y="4563098"/>
            <a:ext cx="1230982" cy="1230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2725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340768"/>
            <a:ext cx="4040188" cy="639762"/>
          </a:xfrm>
          <a:solidFill>
            <a:schemeClr val="accent3">
              <a:lumMod val="40000"/>
              <a:lumOff val="60000"/>
            </a:schemeClr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Zařaď správně plody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 smtClean="0"/>
              <a:t>Fazole je </a:t>
            </a:r>
          </a:p>
          <a:p>
            <a:endParaRPr lang="cs-CZ" dirty="0" smtClean="0"/>
          </a:p>
          <a:p>
            <a:r>
              <a:rPr lang="cs-CZ" dirty="0" smtClean="0"/>
              <a:t>Meruňka je</a:t>
            </a:r>
          </a:p>
          <a:p>
            <a:endParaRPr lang="cs-CZ" dirty="0" smtClean="0"/>
          </a:p>
          <a:p>
            <a:r>
              <a:rPr lang="cs-CZ" dirty="0" smtClean="0"/>
              <a:t>Vlašský ořech je</a:t>
            </a:r>
          </a:p>
          <a:p>
            <a:endParaRPr lang="cs-CZ" dirty="0" smtClean="0"/>
          </a:p>
          <a:p>
            <a:r>
              <a:rPr lang="cs-CZ" dirty="0" smtClean="0"/>
              <a:t>Višeň je </a:t>
            </a:r>
          </a:p>
          <a:p>
            <a:endParaRPr lang="cs-CZ" dirty="0" smtClean="0"/>
          </a:p>
          <a:p>
            <a:r>
              <a:rPr lang="cs-CZ" dirty="0" smtClean="0"/>
              <a:t>Dýně 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Lusk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Peckovice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Peckovice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Peckovice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Bobule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5626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Fotografie lískových oříšků snímek 4 – vlastní</a:t>
            </a:r>
          </a:p>
          <a:p>
            <a:r>
              <a:rPr lang="cs-CZ" sz="2400" dirty="0" smtClean="0"/>
              <a:t>Veškeré další fotografie a obrázky z galerie </a:t>
            </a:r>
            <a:r>
              <a:rPr lang="cs-CZ" sz="2400" dirty="0" smtClean="0">
                <a:hlinkClick r:id="rId2"/>
              </a:rPr>
              <a:t>www.Office.com</a:t>
            </a:r>
            <a:endParaRPr lang="cs-CZ" sz="2400" dirty="0" smtClean="0"/>
          </a:p>
          <a:p>
            <a:r>
              <a:rPr lang="cs-CZ" sz="2400" dirty="0" smtClean="0">
                <a:effectLst/>
              </a:rPr>
              <a:t>JELÍNEK, Jan; ZICHÁČEK, Vladimír. </a:t>
            </a:r>
            <a:r>
              <a:rPr lang="cs-CZ" sz="2400" i="1" dirty="0" smtClean="0">
                <a:effectLst/>
              </a:rPr>
              <a:t>Biologie pro gymnázia</a:t>
            </a:r>
            <a:r>
              <a:rPr lang="cs-CZ" sz="2400" dirty="0" smtClean="0">
                <a:effectLst/>
              </a:rPr>
              <a:t>. 8. rozšířené. Olomouc : Olomouc s.r.o., 2006. 575 s. ISBN 80-7182-217-5.</a:t>
            </a:r>
          </a:p>
          <a:p>
            <a:r>
              <a:rPr lang="cs-CZ" sz="2800" dirty="0" smtClean="0"/>
              <a:t>Citováno 30.9.2011</a:t>
            </a:r>
          </a:p>
          <a:p>
            <a:endParaRPr lang="cs-CZ" sz="2800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516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Nadpis 6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5796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235</Words>
  <Application>Microsoft Office PowerPoint</Application>
  <PresentationFormat>Předvádění na obrazovce (4:3)</PresentationFormat>
  <Paragraphs>70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Název školy: ZŠ Varnsdorf, Edisonova 2821, okres Děčín, příspěvková organizace Člověk a příroda, Přírodopis, Plody -  prezentace Autor: Ing. Světlana Hřibalová Název a číslo materiálu: VY_52_INOVACE_30/IV.SADA</vt:lpstr>
      <vt:lpstr>Rozdělení plodů</vt:lpstr>
      <vt:lpstr>Pravé plody – vznikají pouze z pestíku</vt:lpstr>
      <vt:lpstr>Prezentace aplikace PowerPoint</vt:lpstr>
      <vt:lpstr>Prezentace aplikace PowerPoint</vt:lpstr>
      <vt:lpstr>Pravé plody dužnaté</vt:lpstr>
      <vt:lpstr>Nepravé plody – na jejich vzniku se podílejí i jiné části květu kromě pestíku</vt:lpstr>
      <vt:lpstr>Test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příroda, Přírodopis, Plody -  prezentace Autor: Ing. Světlana Hřibalová Název a číslo materiálu: VY_52_INOVACE_30/IV.SADA</dc:title>
  <dc:creator>Mami</dc:creator>
  <cp:lastModifiedBy>Mami</cp:lastModifiedBy>
  <cp:revision>15</cp:revision>
  <dcterms:created xsi:type="dcterms:W3CDTF">2011-10-31T17:31:59Z</dcterms:created>
  <dcterms:modified xsi:type="dcterms:W3CDTF">2012-05-13T11:07:52Z</dcterms:modified>
</cp:coreProperties>
</file>