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vyvřelé 65%</c:v>
                </c:pt>
                <c:pt idx="1">
                  <c:v>přeměněné 27%</c:v>
                </c:pt>
                <c:pt idx="2">
                  <c:v>usazené 8%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65</c:v>
                </c:pt>
                <c:pt idx="1">
                  <c:v>27</c:v>
                </c:pt>
                <c:pt idx="2">
                  <c:v>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  <c:txPr>
        <a:bodyPr/>
        <a:lstStyle/>
        <a:p>
          <a:pPr>
            <a:defRPr sz="3600"/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F29332-C960-48DD-A057-CAD1FB25D5EE}" type="doc">
      <dgm:prSet loTypeId="urn:microsoft.com/office/officeart/2005/8/layout/hierarchy2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8145D97-7E5A-431D-ACE9-6F87A364EFFC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sz="3600" b="1" dirty="0" smtClean="0">
              <a:solidFill>
                <a:srgbClr val="002060"/>
              </a:solidFill>
            </a:rPr>
            <a:t>Horniny</a:t>
          </a:r>
          <a:endParaRPr lang="cs-CZ" sz="3600" b="1" dirty="0">
            <a:solidFill>
              <a:srgbClr val="002060"/>
            </a:solidFill>
          </a:endParaRPr>
        </a:p>
      </dgm:t>
    </dgm:pt>
    <dgm:pt modelId="{79A3DB10-38F8-4DFC-AAA8-A77EB21E180A}" type="parTrans" cxnId="{DDFDE8EE-964B-4DA2-B702-563B957FA98D}">
      <dgm:prSet/>
      <dgm:spPr/>
      <dgm:t>
        <a:bodyPr/>
        <a:lstStyle/>
        <a:p>
          <a:endParaRPr lang="cs-CZ"/>
        </a:p>
      </dgm:t>
    </dgm:pt>
    <dgm:pt modelId="{9BD1B487-EA92-49D9-8091-927D6098F893}" type="sibTrans" cxnId="{DDFDE8EE-964B-4DA2-B702-563B957FA98D}">
      <dgm:prSet/>
      <dgm:spPr/>
      <dgm:t>
        <a:bodyPr/>
        <a:lstStyle/>
        <a:p>
          <a:endParaRPr lang="cs-CZ"/>
        </a:p>
      </dgm:t>
    </dgm:pt>
    <dgm:pt modelId="{9A595F0D-1FD6-4CA3-AA7E-0DC0DDBD38BA}">
      <dgm:prSet phldrT="[Text]"/>
      <dgm:spPr/>
      <dgm:t>
        <a:bodyPr/>
        <a:lstStyle/>
        <a:p>
          <a:r>
            <a:rPr lang="cs-CZ" dirty="0" smtClean="0"/>
            <a:t>Vyvřelé</a:t>
          </a:r>
        </a:p>
        <a:p>
          <a:r>
            <a:rPr lang="cs-CZ" dirty="0" smtClean="0"/>
            <a:t>(magmatické)</a:t>
          </a:r>
          <a:endParaRPr lang="cs-CZ" dirty="0"/>
        </a:p>
      </dgm:t>
    </dgm:pt>
    <dgm:pt modelId="{7B0CA285-5B48-4853-8E78-7A2A5398B7EE}" type="parTrans" cxnId="{CF36A53F-DF21-4B58-8C6C-BFC2C9426828}">
      <dgm:prSet/>
      <dgm:spPr/>
      <dgm:t>
        <a:bodyPr/>
        <a:lstStyle/>
        <a:p>
          <a:endParaRPr lang="cs-CZ"/>
        </a:p>
      </dgm:t>
    </dgm:pt>
    <dgm:pt modelId="{E28FEB4F-756B-4C6B-A0E1-178DE16CD800}" type="sibTrans" cxnId="{CF36A53F-DF21-4B58-8C6C-BFC2C9426828}">
      <dgm:prSet/>
      <dgm:spPr/>
      <dgm:t>
        <a:bodyPr/>
        <a:lstStyle/>
        <a:p>
          <a:endParaRPr lang="cs-CZ"/>
        </a:p>
      </dgm:t>
    </dgm:pt>
    <dgm:pt modelId="{91F5F957-5AFD-4FB4-931F-83124FEE711E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dirty="0" smtClean="0"/>
            <a:t>Přeměněné</a:t>
          </a:r>
        </a:p>
        <a:p>
          <a:r>
            <a:rPr lang="cs-CZ" dirty="0" smtClean="0"/>
            <a:t>(metamorfované)</a:t>
          </a:r>
          <a:endParaRPr lang="cs-CZ" dirty="0"/>
        </a:p>
      </dgm:t>
    </dgm:pt>
    <dgm:pt modelId="{2998B38A-93D1-4C58-BB21-B66AC5885989}" type="parTrans" cxnId="{FC1E81E2-3BF2-4527-A831-2A994F898809}">
      <dgm:prSet/>
      <dgm:spPr/>
      <dgm:t>
        <a:bodyPr/>
        <a:lstStyle/>
        <a:p>
          <a:endParaRPr lang="cs-CZ"/>
        </a:p>
      </dgm:t>
    </dgm:pt>
    <dgm:pt modelId="{20C08A99-3751-4ECC-B261-9A7E7065F5D4}" type="sibTrans" cxnId="{FC1E81E2-3BF2-4527-A831-2A994F898809}">
      <dgm:prSet/>
      <dgm:spPr/>
      <dgm:t>
        <a:bodyPr/>
        <a:lstStyle/>
        <a:p>
          <a:endParaRPr lang="cs-CZ"/>
        </a:p>
      </dgm:t>
    </dgm:pt>
    <dgm:pt modelId="{938DFC7C-719D-497A-876A-0B83B642FACE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cs-CZ" dirty="0" smtClean="0"/>
            <a:t>Usazené</a:t>
          </a:r>
        </a:p>
        <a:p>
          <a:r>
            <a:rPr lang="cs-CZ" dirty="0" smtClean="0"/>
            <a:t>(sedimentární)</a:t>
          </a:r>
          <a:endParaRPr lang="cs-CZ" dirty="0"/>
        </a:p>
      </dgm:t>
    </dgm:pt>
    <dgm:pt modelId="{E626A1AE-4D60-42BB-A11D-524FE232E4E8}" type="parTrans" cxnId="{C3AB4BE9-80E8-4767-B9D1-69AC62CC7676}">
      <dgm:prSet/>
      <dgm:spPr/>
      <dgm:t>
        <a:bodyPr/>
        <a:lstStyle/>
        <a:p>
          <a:endParaRPr lang="cs-CZ"/>
        </a:p>
      </dgm:t>
    </dgm:pt>
    <dgm:pt modelId="{1C30DD0D-22FE-457F-BB99-B0662A150FEA}" type="sibTrans" cxnId="{C3AB4BE9-80E8-4767-B9D1-69AC62CC7676}">
      <dgm:prSet/>
      <dgm:spPr/>
      <dgm:t>
        <a:bodyPr/>
        <a:lstStyle/>
        <a:p>
          <a:endParaRPr lang="cs-CZ"/>
        </a:p>
      </dgm:t>
    </dgm:pt>
    <dgm:pt modelId="{9F5F8921-FD29-4E0E-AD51-51B23D6DA66E}" type="pres">
      <dgm:prSet presAssocID="{78F29332-C960-48DD-A057-CAD1FB25D5E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B9A46E-6802-4B9B-A7BD-E9C5B99DDA1E}" type="pres">
      <dgm:prSet presAssocID="{A8145D97-7E5A-431D-ACE9-6F87A364EFFC}" presName="root1" presStyleCnt="0"/>
      <dgm:spPr/>
    </dgm:pt>
    <dgm:pt modelId="{E8735434-20C2-44D0-82C3-86BC67C19802}" type="pres">
      <dgm:prSet presAssocID="{A8145D97-7E5A-431D-ACE9-6F87A364EFFC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FDEC0A-A58C-435F-B358-8CA70931D31A}" type="pres">
      <dgm:prSet presAssocID="{A8145D97-7E5A-431D-ACE9-6F87A364EFFC}" presName="level2hierChild" presStyleCnt="0"/>
      <dgm:spPr/>
    </dgm:pt>
    <dgm:pt modelId="{96EBF501-573B-4C83-8D5F-21058E344ABC}" type="pres">
      <dgm:prSet presAssocID="{7B0CA285-5B48-4853-8E78-7A2A5398B7EE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78B10A36-607E-4A99-B14A-2871DEA1A234}" type="pres">
      <dgm:prSet presAssocID="{7B0CA285-5B48-4853-8E78-7A2A5398B7EE}" presName="connTx" presStyleLbl="parChTrans1D2" presStyleIdx="0" presStyleCnt="3"/>
      <dgm:spPr/>
      <dgm:t>
        <a:bodyPr/>
        <a:lstStyle/>
        <a:p>
          <a:endParaRPr lang="cs-CZ"/>
        </a:p>
      </dgm:t>
    </dgm:pt>
    <dgm:pt modelId="{F2BCA070-B4A6-4365-B190-224651B6FAAA}" type="pres">
      <dgm:prSet presAssocID="{9A595F0D-1FD6-4CA3-AA7E-0DC0DDBD38BA}" presName="root2" presStyleCnt="0"/>
      <dgm:spPr/>
    </dgm:pt>
    <dgm:pt modelId="{586E7783-C8FE-495A-A0E7-D85C05926C86}" type="pres">
      <dgm:prSet presAssocID="{9A595F0D-1FD6-4CA3-AA7E-0DC0DDBD38B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3E94707-B286-4C69-9924-FBE5683675B3}" type="pres">
      <dgm:prSet presAssocID="{9A595F0D-1FD6-4CA3-AA7E-0DC0DDBD38BA}" presName="level3hierChild" presStyleCnt="0"/>
      <dgm:spPr/>
    </dgm:pt>
    <dgm:pt modelId="{E131A193-FB95-4845-8355-16521C5D5A13}" type="pres">
      <dgm:prSet presAssocID="{E626A1AE-4D60-42BB-A11D-524FE232E4E8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2406A207-6B9D-4A35-AABC-487A1CBE1AFF}" type="pres">
      <dgm:prSet presAssocID="{E626A1AE-4D60-42BB-A11D-524FE232E4E8}" presName="connTx" presStyleLbl="parChTrans1D2" presStyleIdx="1" presStyleCnt="3"/>
      <dgm:spPr/>
      <dgm:t>
        <a:bodyPr/>
        <a:lstStyle/>
        <a:p>
          <a:endParaRPr lang="cs-CZ"/>
        </a:p>
      </dgm:t>
    </dgm:pt>
    <dgm:pt modelId="{CB422136-86A7-441D-B192-377D7599CF53}" type="pres">
      <dgm:prSet presAssocID="{938DFC7C-719D-497A-876A-0B83B642FACE}" presName="root2" presStyleCnt="0"/>
      <dgm:spPr/>
    </dgm:pt>
    <dgm:pt modelId="{F013A590-CF89-48FD-AE02-8ED9F40807E7}" type="pres">
      <dgm:prSet presAssocID="{938DFC7C-719D-497A-876A-0B83B642FACE}" presName="LevelTwoTextNode" presStyleLbl="node2" presStyleIdx="1" presStyleCnt="3" custLinFactNeighborX="869" custLinFactNeighborY="6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AF08D3D-CC01-4376-B8E7-6EAA45AEB953}" type="pres">
      <dgm:prSet presAssocID="{938DFC7C-719D-497A-876A-0B83B642FACE}" presName="level3hierChild" presStyleCnt="0"/>
      <dgm:spPr/>
    </dgm:pt>
    <dgm:pt modelId="{E7D85227-9E5C-4DB1-A5FE-B30916B003E2}" type="pres">
      <dgm:prSet presAssocID="{2998B38A-93D1-4C58-BB21-B66AC5885989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489D07DF-4041-40B8-A51C-69DA58562606}" type="pres">
      <dgm:prSet presAssocID="{2998B38A-93D1-4C58-BB21-B66AC5885989}" presName="connTx" presStyleLbl="parChTrans1D2" presStyleIdx="2" presStyleCnt="3"/>
      <dgm:spPr/>
      <dgm:t>
        <a:bodyPr/>
        <a:lstStyle/>
        <a:p>
          <a:endParaRPr lang="cs-CZ"/>
        </a:p>
      </dgm:t>
    </dgm:pt>
    <dgm:pt modelId="{7F7D4F9E-C7AF-4320-8CF4-877A7CA28CD3}" type="pres">
      <dgm:prSet presAssocID="{91F5F957-5AFD-4FB4-931F-83124FEE711E}" presName="root2" presStyleCnt="0"/>
      <dgm:spPr/>
    </dgm:pt>
    <dgm:pt modelId="{01E93941-C607-4A91-8389-A2211F598A2C}" type="pres">
      <dgm:prSet presAssocID="{91F5F957-5AFD-4FB4-931F-83124FEE711E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9ECA72C-4339-4255-BB5C-460517F1E333}" type="pres">
      <dgm:prSet presAssocID="{91F5F957-5AFD-4FB4-931F-83124FEE711E}" presName="level3hierChild" presStyleCnt="0"/>
      <dgm:spPr/>
    </dgm:pt>
  </dgm:ptLst>
  <dgm:cxnLst>
    <dgm:cxn modelId="{C681BFA4-CBC9-47D5-8BFA-2888B2ACF5D9}" type="presOf" srcId="{A8145D97-7E5A-431D-ACE9-6F87A364EFFC}" destId="{E8735434-20C2-44D0-82C3-86BC67C19802}" srcOrd="0" destOrd="0" presId="urn:microsoft.com/office/officeart/2005/8/layout/hierarchy2"/>
    <dgm:cxn modelId="{01BD58A6-8857-4B48-9940-8078E4CA2B51}" type="presOf" srcId="{938DFC7C-719D-497A-876A-0B83B642FACE}" destId="{F013A590-CF89-48FD-AE02-8ED9F40807E7}" srcOrd="0" destOrd="0" presId="urn:microsoft.com/office/officeart/2005/8/layout/hierarchy2"/>
    <dgm:cxn modelId="{DDFDE8EE-964B-4DA2-B702-563B957FA98D}" srcId="{78F29332-C960-48DD-A057-CAD1FB25D5EE}" destId="{A8145D97-7E5A-431D-ACE9-6F87A364EFFC}" srcOrd="0" destOrd="0" parTransId="{79A3DB10-38F8-4DFC-AAA8-A77EB21E180A}" sibTransId="{9BD1B487-EA92-49D9-8091-927D6098F893}"/>
    <dgm:cxn modelId="{FC1E81E2-3BF2-4527-A831-2A994F898809}" srcId="{A8145D97-7E5A-431D-ACE9-6F87A364EFFC}" destId="{91F5F957-5AFD-4FB4-931F-83124FEE711E}" srcOrd="2" destOrd="0" parTransId="{2998B38A-93D1-4C58-BB21-B66AC5885989}" sibTransId="{20C08A99-3751-4ECC-B261-9A7E7065F5D4}"/>
    <dgm:cxn modelId="{2E21164B-1BBE-4C5A-AAB0-FC22CDCDA5BD}" type="presOf" srcId="{2998B38A-93D1-4C58-BB21-B66AC5885989}" destId="{489D07DF-4041-40B8-A51C-69DA58562606}" srcOrd="1" destOrd="0" presId="urn:microsoft.com/office/officeart/2005/8/layout/hierarchy2"/>
    <dgm:cxn modelId="{CF36A53F-DF21-4B58-8C6C-BFC2C9426828}" srcId="{A8145D97-7E5A-431D-ACE9-6F87A364EFFC}" destId="{9A595F0D-1FD6-4CA3-AA7E-0DC0DDBD38BA}" srcOrd="0" destOrd="0" parTransId="{7B0CA285-5B48-4853-8E78-7A2A5398B7EE}" sibTransId="{E28FEB4F-756B-4C6B-A0E1-178DE16CD800}"/>
    <dgm:cxn modelId="{7FEE3E76-34B5-4A64-B61F-3785B4754ACD}" type="presOf" srcId="{E626A1AE-4D60-42BB-A11D-524FE232E4E8}" destId="{2406A207-6B9D-4A35-AABC-487A1CBE1AFF}" srcOrd="1" destOrd="0" presId="urn:microsoft.com/office/officeart/2005/8/layout/hierarchy2"/>
    <dgm:cxn modelId="{90D20075-8F3B-4A0A-A1CC-C8C98E5F31BB}" type="presOf" srcId="{2998B38A-93D1-4C58-BB21-B66AC5885989}" destId="{E7D85227-9E5C-4DB1-A5FE-B30916B003E2}" srcOrd="0" destOrd="0" presId="urn:microsoft.com/office/officeart/2005/8/layout/hierarchy2"/>
    <dgm:cxn modelId="{4975405E-5BB7-491A-9A14-274F70694BC7}" type="presOf" srcId="{E626A1AE-4D60-42BB-A11D-524FE232E4E8}" destId="{E131A193-FB95-4845-8355-16521C5D5A13}" srcOrd="0" destOrd="0" presId="urn:microsoft.com/office/officeart/2005/8/layout/hierarchy2"/>
    <dgm:cxn modelId="{AB53DCD0-7F8A-4E18-A5EB-BA9032B8AFDF}" type="presOf" srcId="{9A595F0D-1FD6-4CA3-AA7E-0DC0DDBD38BA}" destId="{586E7783-C8FE-495A-A0E7-D85C05926C86}" srcOrd="0" destOrd="0" presId="urn:microsoft.com/office/officeart/2005/8/layout/hierarchy2"/>
    <dgm:cxn modelId="{C3AB4BE9-80E8-4767-B9D1-69AC62CC7676}" srcId="{A8145D97-7E5A-431D-ACE9-6F87A364EFFC}" destId="{938DFC7C-719D-497A-876A-0B83B642FACE}" srcOrd="1" destOrd="0" parTransId="{E626A1AE-4D60-42BB-A11D-524FE232E4E8}" sibTransId="{1C30DD0D-22FE-457F-BB99-B0662A150FEA}"/>
    <dgm:cxn modelId="{C16CECC0-F4B9-4927-A38E-0408C6A3D0DA}" type="presOf" srcId="{7B0CA285-5B48-4853-8E78-7A2A5398B7EE}" destId="{96EBF501-573B-4C83-8D5F-21058E344ABC}" srcOrd="0" destOrd="0" presId="urn:microsoft.com/office/officeart/2005/8/layout/hierarchy2"/>
    <dgm:cxn modelId="{EFD249D7-3A7E-46EF-A3A0-1DAA449FB320}" type="presOf" srcId="{7B0CA285-5B48-4853-8E78-7A2A5398B7EE}" destId="{78B10A36-607E-4A99-B14A-2871DEA1A234}" srcOrd="1" destOrd="0" presId="urn:microsoft.com/office/officeart/2005/8/layout/hierarchy2"/>
    <dgm:cxn modelId="{2734F4C7-1B9F-42F4-A3C6-199839686BBC}" type="presOf" srcId="{78F29332-C960-48DD-A057-CAD1FB25D5EE}" destId="{9F5F8921-FD29-4E0E-AD51-51B23D6DA66E}" srcOrd="0" destOrd="0" presId="urn:microsoft.com/office/officeart/2005/8/layout/hierarchy2"/>
    <dgm:cxn modelId="{2739E5C4-00E7-46D8-8889-7AA877CC0396}" type="presOf" srcId="{91F5F957-5AFD-4FB4-931F-83124FEE711E}" destId="{01E93941-C607-4A91-8389-A2211F598A2C}" srcOrd="0" destOrd="0" presId="urn:microsoft.com/office/officeart/2005/8/layout/hierarchy2"/>
    <dgm:cxn modelId="{405D718A-E904-4090-B00C-A7D077C21CB3}" type="presParOf" srcId="{9F5F8921-FD29-4E0E-AD51-51B23D6DA66E}" destId="{CBB9A46E-6802-4B9B-A7BD-E9C5B99DDA1E}" srcOrd="0" destOrd="0" presId="urn:microsoft.com/office/officeart/2005/8/layout/hierarchy2"/>
    <dgm:cxn modelId="{59E033EC-31B3-4513-8A17-7AE3D0EC7CBB}" type="presParOf" srcId="{CBB9A46E-6802-4B9B-A7BD-E9C5B99DDA1E}" destId="{E8735434-20C2-44D0-82C3-86BC67C19802}" srcOrd="0" destOrd="0" presId="urn:microsoft.com/office/officeart/2005/8/layout/hierarchy2"/>
    <dgm:cxn modelId="{75816857-7981-49F7-8217-C1947371581E}" type="presParOf" srcId="{CBB9A46E-6802-4B9B-A7BD-E9C5B99DDA1E}" destId="{37FDEC0A-A58C-435F-B358-8CA70931D31A}" srcOrd="1" destOrd="0" presId="urn:microsoft.com/office/officeart/2005/8/layout/hierarchy2"/>
    <dgm:cxn modelId="{263978F7-AF96-42E4-9895-CE38BFB767B3}" type="presParOf" srcId="{37FDEC0A-A58C-435F-B358-8CA70931D31A}" destId="{96EBF501-573B-4C83-8D5F-21058E344ABC}" srcOrd="0" destOrd="0" presId="urn:microsoft.com/office/officeart/2005/8/layout/hierarchy2"/>
    <dgm:cxn modelId="{6F6879BF-292F-4878-A5D5-0201F8852020}" type="presParOf" srcId="{96EBF501-573B-4C83-8D5F-21058E344ABC}" destId="{78B10A36-607E-4A99-B14A-2871DEA1A234}" srcOrd="0" destOrd="0" presId="urn:microsoft.com/office/officeart/2005/8/layout/hierarchy2"/>
    <dgm:cxn modelId="{4EEBF4FF-25BD-4D60-8EFB-72FE8D22F554}" type="presParOf" srcId="{37FDEC0A-A58C-435F-B358-8CA70931D31A}" destId="{F2BCA070-B4A6-4365-B190-224651B6FAAA}" srcOrd="1" destOrd="0" presId="urn:microsoft.com/office/officeart/2005/8/layout/hierarchy2"/>
    <dgm:cxn modelId="{AEC9E571-D61A-4DFD-AA28-062FE9DB6439}" type="presParOf" srcId="{F2BCA070-B4A6-4365-B190-224651B6FAAA}" destId="{586E7783-C8FE-495A-A0E7-D85C05926C86}" srcOrd="0" destOrd="0" presId="urn:microsoft.com/office/officeart/2005/8/layout/hierarchy2"/>
    <dgm:cxn modelId="{C3DC2E95-A9ED-4CC5-A123-B088197696DD}" type="presParOf" srcId="{F2BCA070-B4A6-4365-B190-224651B6FAAA}" destId="{D3E94707-B286-4C69-9924-FBE5683675B3}" srcOrd="1" destOrd="0" presId="urn:microsoft.com/office/officeart/2005/8/layout/hierarchy2"/>
    <dgm:cxn modelId="{777AB75E-37AB-418C-A7B2-98CABFF28D43}" type="presParOf" srcId="{37FDEC0A-A58C-435F-B358-8CA70931D31A}" destId="{E131A193-FB95-4845-8355-16521C5D5A13}" srcOrd="2" destOrd="0" presId="urn:microsoft.com/office/officeart/2005/8/layout/hierarchy2"/>
    <dgm:cxn modelId="{8CAE0A88-9441-49F2-B417-0C68B21DBCFD}" type="presParOf" srcId="{E131A193-FB95-4845-8355-16521C5D5A13}" destId="{2406A207-6B9D-4A35-AABC-487A1CBE1AFF}" srcOrd="0" destOrd="0" presId="urn:microsoft.com/office/officeart/2005/8/layout/hierarchy2"/>
    <dgm:cxn modelId="{0ACC55EA-EAD2-4FB6-AE30-A9B8284A69FE}" type="presParOf" srcId="{37FDEC0A-A58C-435F-B358-8CA70931D31A}" destId="{CB422136-86A7-441D-B192-377D7599CF53}" srcOrd="3" destOrd="0" presId="urn:microsoft.com/office/officeart/2005/8/layout/hierarchy2"/>
    <dgm:cxn modelId="{BAF26BB8-6940-4490-93ED-7ECA0F90C66A}" type="presParOf" srcId="{CB422136-86A7-441D-B192-377D7599CF53}" destId="{F013A590-CF89-48FD-AE02-8ED9F40807E7}" srcOrd="0" destOrd="0" presId="urn:microsoft.com/office/officeart/2005/8/layout/hierarchy2"/>
    <dgm:cxn modelId="{D2207C1F-32CE-4C23-9B77-04FFD2B15140}" type="presParOf" srcId="{CB422136-86A7-441D-B192-377D7599CF53}" destId="{CAF08D3D-CC01-4376-B8E7-6EAA45AEB953}" srcOrd="1" destOrd="0" presId="urn:microsoft.com/office/officeart/2005/8/layout/hierarchy2"/>
    <dgm:cxn modelId="{0148567A-3C6C-4E87-996B-5C60379ADF6B}" type="presParOf" srcId="{37FDEC0A-A58C-435F-B358-8CA70931D31A}" destId="{E7D85227-9E5C-4DB1-A5FE-B30916B003E2}" srcOrd="4" destOrd="0" presId="urn:microsoft.com/office/officeart/2005/8/layout/hierarchy2"/>
    <dgm:cxn modelId="{F9A61991-46C6-4127-AF24-E202A4E05974}" type="presParOf" srcId="{E7D85227-9E5C-4DB1-A5FE-B30916B003E2}" destId="{489D07DF-4041-40B8-A51C-69DA58562606}" srcOrd="0" destOrd="0" presId="urn:microsoft.com/office/officeart/2005/8/layout/hierarchy2"/>
    <dgm:cxn modelId="{B32240AF-3B87-4C12-9715-F1E3D744EBC2}" type="presParOf" srcId="{37FDEC0A-A58C-435F-B358-8CA70931D31A}" destId="{7F7D4F9E-C7AF-4320-8CF4-877A7CA28CD3}" srcOrd="5" destOrd="0" presId="urn:microsoft.com/office/officeart/2005/8/layout/hierarchy2"/>
    <dgm:cxn modelId="{7A379134-CC9A-4A12-9FDD-7FA75762BB55}" type="presParOf" srcId="{7F7D4F9E-C7AF-4320-8CF4-877A7CA28CD3}" destId="{01E93941-C607-4A91-8389-A2211F598A2C}" srcOrd="0" destOrd="0" presId="urn:microsoft.com/office/officeart/2005/8/layout/hierarchy2"/>
    <dgm:cxn modelId="{F450E125-EF14-4E73-B4D4-1E2F1D294714}" type="presParOf" srcId="{7F7D4F9E-C7AF-4320-8CF4-877A7CA28CD3}" destId="{89ECA72C-4339-4255-BB5C-460517F1E33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900228-0368-406A-9700-BF3BDA69FFBE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D575AF5-490D-4FC0-AE59-66E6E03C42FD}">
      <dgm:prSet phldrT="[Text]"/>
      <dgm:spPr/>
      <dgm:t>
        <a:bodyPr/>
        <a:lstStyle/>
        <a:p>
          <a:r>
            <a:rPr lang="cs-CZ" dirty="0" smtClean="0"/>
            <a:t>Vyvřeliny </a:t>
          </a:r>
        </a:p>
        <a:p>
          <a:r>
            <a:rPr lang="cs-CZ" dirty="0" smtClean="0"/>
            <a:t>hlubinné</a:t>
          </a:r>
          <a:endParaRPr lang="cs-CZ" dirty="0"/>
        </a:p>
      </dgm:t>
    </dgm:pt>
    <dgm:pt modelId="{1E715C68-9403-47D6-AA65-DDA7AEC34C84}" type="parTrans" cxnId="{495A3832-78A8-49D8-B0FC-8796426FB5AD}">
      <dgm:prSet/>
      <dgm:spPr/>
      <dgm:t>
        <a:bodyPr/>
        <a:lstStyle/>
        <a:p>
          <a:endParaRPr lang="cs-CZ"/>
        </a:p>
      </dgm:t>
    </dgm:pt>
    <dgm:pt modelId="{E16BA926-DEE8-459F-97FE-BD257F909C23}" type="sibTrans" cxnId="{495A3832-78A8-49D8-B0FC-8796426FB5AD}">
      <dgm:prSet/>
      <dgm:spPr/>
      <dgm:t>
        <a:bodyPr/>
        <a:lstStyle/>
        <a:p>
          <a:endParaRPr lang="cs-CZ"/>
        </a:p>
      </dgm:t>
    </dgm:pt>
    <dgm:pt modelId="{3AC3E0F0-A6F7-44C6-BA35-21B3E5B8201F}">
      <dgm:prSet phldrT="[Text]"/>
      <dgm:spPr>
        <a:solidFill>
          <a:schemeClr val="accent5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Žula</a:t>
          </a:r>
        </a:p>
        <a:p>
          <a:r>
            <a:rPr lang="cs-CZ" dirty="0" smtClean="0"/>
            <a:t>(granit)</a:t>
          </a:r>
          <a:endParaRPr lang="cs-CZ" dirty="0"/>
        </a:p>
      </dgm:t>
    </dgm:pt>
    <dgm:pt modelId="{F41642D6-B99B-48AA-BE70-57411F2C7DB3}" type="parTrans" cxnId="{0DF17F7E-1CA2-4EFD-86BE-E306F6E1D3ED}">
      <dgm:prSet/>
      <dgm:spPr/>
      <dgm:t>
        <a:bodyPr/>
        <a:lstStyle/>
        <a:p>
          <a:endParaRPr lang="cs-CZ"/>
        </a:p>
      </dgm:t>
    </dgm:pt>
    <dgm:pt modelId="{FBE4E9DD-9802-4D2A-9F36-8A178C13CBAC}" type="sibTrans" cxnId="{0DF17F7E-1CA2-4EFD-86BE-E306F6E1D3ED}">
      <dgm:prSet/>
      <dgm:spPr/>
      <dgm:t>
        <a:bodyPr/>
        <a:lstStyle/>
        <a:p>
          <a:endParaRPr lang="cs-CZ"/>
        </a:p>
      </dgm:t>
    </dgm:pt>
    <dgm:pt modelId="{626C2B93-C6EB-45B1-97AA-19DA1A28A634}">
      <dgm:prSet phldrT="[Text]"/>
      <dgm:spPr>
        <a:solidFill>
          <a:schemeClr val="accent5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Gabro</a:t>
          </a:r>
          <a:endParaRPr lang="cs-CZ" dirty="0"/>
        </a:p>
      </dgm:t>
    </dgm:pt>
    <dgm:pt modelId="{C98E9199-C913-47FD-8A3C-E40CED8DD355}" type="parTrans" cxnId="{2196D99D-C97C-49FC-90F9-A316D4D2DBCB}">
      <dgm:prSet/>
      <dgm:spPr/>
      <dgm:t>
        <a:bodyPr/>
        <a:lstStyle/>
        <a:p>
          <a:endParaRPr lang="cs-CZ"/>
        </a:p>
      </dgm:t>
    </dgm:pt>
    <dgm:pt modelId="{9EC22587-E1CA-4B55-9C19-539D47BCAA28}" type="sibTrans" cxnId="{2196D99D-C97C-49FC-90F9-A316D4D2DBCB}">
      <dgm:prSet/>
      <dgm:spPr/>
      <dgm:t>
        <a:bodyPr/>
        <a:lstStyle/>
        <a:p>
          <a:endParaRPr lang="cs-CZ"/>
        </a:p>
      </dgm:t>
    </dgm:pt>
    <dgm:pt modelId="{32BF676D-9BDF-4CF7-B532-7D4B55985169}">
      <dgm:prSet phldrT="[Text]"/>
      <dgm:spPr/>
      <dgm:t>
        <a:bodyPr/>
        <a:lstStyle/>
        <a:p>
          <a:r>
            <a:rPr lang="cs-CZ" dirty="0" smtClean="0"/>
            <a:t>Vyvřeliny</a:t>
          </a:r>
        </a:p>
        <a:p>
          <a:r>
            <a:rPr lang="cs-CZ" dirty="0" smtClean="0"/>
            <a:t>výlevné</a:t>
          </a:r>
          <a:endParaRPr lang="cs-CZ" dirty="0"/>
        </a:p>
      </dgm:t>
    </dgm:pt>
    <dgm:pt modelId="{69A9F167-B22E-4C9A-AD9D-6F229768E2CD}" type="parTrans" cxnId="{85752BC8-F811-451B-AD46-A3CF3FDA0A81}">
      <dgm:prSet/>
      <dgm:spPr/>
      <dgm:t>
        <a:bodyPr/>
        <a:lstStyle/>
        <a:p>
          <a:endParaRPr lang="cs-CZ"/>
        </a:p>
      </dgm:t>
    </dgm:pt>
    <dgm:pt modelId="{D25F2768-A6AA-4CDD-8B66-6B493D24878D}" type="sibTrans" cxnId="{85752BC8-F811-451B-AD46-A3CF3FDA0A81}">
      <dgm:prSet/>
      <dgm:spPr/>
      <dgm:t>
        <a:bodyPr/>
        <a:lstStyle/>
        <a:p>
          <a:endParaRPr lang="cs-CZ"/>
        </a:p>
      </dgm:t>
    </dgm:pt>
    <dgm:pt modelId="{7B2F6100-D635-4996-83FB-0578B45BFC71}">
      <dgm:prSet phldrT="[Text]"/>
      <dgm:spPr>
        <a:solidFill>
          <a:schemeClr val="accent5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Čedič</a:t>
          </a:r>
        </a:p>
        <a:p>
          <a:r>
            <a:rPr lang="cs-CZ" dirty="0" smtClean="0"/>
            <a:t>(bazalt)</a:t>
          </a:r>
          <a:endParaRPr lang="cs-CZ" dirty="0"/>
        </a:p>
      </dgm:t>
    </dgm:pt>
    <dgm:pt modelId="{45B0CAD9-7BF3-462A-A779-C3AE949D82E0}" type="parTrans" cxnId="{11CFDD97-1995-421B-959B-3F5DE919727D}">
      <dgm:prSet/>
      <dgm:spPr/>
      <dgm:t>
        <a:bodyPr/>
        <a:lstStyle/>
        <a:p>
          <a:endParaRPr lang="cs-CZ"/>
        </a:p>
      </dgm:t>
    </dgm:pt>
    <dgm:pt modelId="{E0A34EF0-596A-4259-94D9-ECC8FB2188E1}" type="sibTrans" cxnId="{11CFDD97-1995-421B-959B-3F5DE919727D}">
      <dgm:prSet/>
      <dgm:spPr/>
      <dgm:t>
        <a:bodyPr/>
        <a:lstStyle/>
        <a:p>
          <a:endParaRPr lang="cs-CZ"/>
        </a:p>
      </dgm:t>
    </dgm:pt>
    <dgm:pt modelId="{869B7398-7CB6-43E8-A57D-4851F4D76066}">
      <dgm:prSet phldrT="[Text]"/>
      <dgm:spPr>
        <a:solidFill>
          <a:schemeClr val="accent5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Znělec</a:t>
          </a:r>
          <a:endParaRPr lang="cs-CZ" dirty="0"/>
        </a:p>
      </dgm:t>
    </dgm:pt>
    <dgm:pt modelId="{8633C5ED-D9AC-4CE9-A4AA-3C2A71D04202}" type="parTrans" cxnId="{661D952F-4D63-4EAE-AB51-42BC1DB751DF}">
      <dgm:prSet/>
      <dgm:spPr/>
      <dgm:t>
        <a:bodyPr/>
        <a:lstStyle/>
        <a:p>
          <a:endParaRPr lang="cs-CZ"/>
        </a:p>
      </dgm:t>
    </dgm:pt>
    <dgm:pt modelId="{F252B2AF-BE15-407D-B167-80D93EA7C43D}" type="sibTrans" cxnId="{661D952F-4D63-4EAE-AB51-42BC1DB751DF}">
      <dgm:prSet/>
      <dgm:spPr/>
      <dgm:t>
        <a:bodyPr/>
        <a:lstStyle/>
        <a:p>
          <a:endParaRPr lang="cs-CZ"/>
        </a:p>
      </dgm:t>
    </dgm:pt>
    <dgm:pt modelId="{6DDE80DD-4B43-4515-A905-21AE405E3043}" type="pres">
      <dgm:prSet presAssocID="{94900228-0368-406A-9700-BF3BDA69FFBE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5795D9E-A674-43F4-A1BB-66B2C909E7A3}" type="pres">
      <dgm:prSet presAssocID="{3D575AF5-490D-4FC0-AE59-66E6E03C42FD}" presName="root" presStyleCnt="0"/>
      <dgm:spPr/>
    </dgm:pt>
    <dgm:pt modelId="{15FC50CA-9236-45A0-88F9-CECB56A085A8}" type="pres">
      <dgm:prSet presAssocID="{3D575AF5-490D-4FC0-AE59-66E6E03C42FD}" presName="rootComposite" presStyleCnt="0"/>
      <dgm:spPr/>
    </dgm:pt>
    <dgm:pt modelId="{097BBEA9-6F20-4839-8C0B-479E96C11749}" type="pres">
      <dgm:prSet presAssocID="{3D575AF5-490D-4FC0-AE59-66E6E03C42FD}" presName="rootText" presStyleLbl="node1" presStyleIdx="0" presStyleCnt="2"/>
      <dgm:spPr/>
      <dgm:t>
        <a:bodyPr/>
        <a:lstStyle/>
        <a:p>
          <a:endParaRPr lang="cs-CZ"/>
        </a:p>
      </dgm:t>
    </dgm:pt>
    <dgm:pt modelId="{FFC2C15F-CBD3-4918-8C2D-8F2C2A0D5521}" type="pres">
      <dgm:prSet presAssocID="{3D575AF5-490D-4FC0-AE59-66E6E03C42FD}" presName="rootConnector" presStyleLbl="node1" presStyleIdx="0" presStyleCnt="2"/>
      <dgm:spPr/>
      <dgm:t>
        <a:bodyPr/>
        <a:lstStyle/>
        <a:p>
          <a:endParaRPr lang="cs-CZ"/>
        </a:p>
      </dgm:t>
    </dgm:pt>
    <dgm:pt modelId="{B9E829D5-FCA7-4BB2-9261-9AB6BCBA57D7}" type="pres">
      <dgm:prSet presAssocID="{3D575AF5-490D-4FC0-AE59-66E6E03C42FD}" presName="childShape" presStyleCnt="0"/>
      <dgm:spPr/>
    </dgm:pt>
    <dgm:pt modelId="{C3F5D13A-04B6-435C-9AA5-A9D2E8CF34C0}" type="pres">
      <dgm:prSet presAssocID="{F41642D6-B99B-48AA-BE70-57411F2C7DB3}" presName="Name13" presStyleLbl="parChTrans1D2" presStyleIdx="0" presStyleCnt="4"/>
      <dgm:spPr/>
      <dgm:t>
        <a:bodyPr/>
        <a:lstStyle/>
        <a:p>
          <a:endParaRPr lang="cs-CZ"/>
        </a:p>
      </dgm:t>
    </dgm:pt>
    <dgm:pt modelId="{BE34135F-28EC-4F26-BBF2-83B3960AE8D5}" type="pres">
      <dgm:prSet presAssocID="{3AC3E0F0-A6F7-44C6-BA35-21B3E5B8201F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662CBB-D2F6-41E7-88BB-4DFA80B0659A}" type="pres">
      <dgm:prSet presAssocID="{C98E9199-C913-47FD-8A3C-E40CED8DD355}" presName="Name13" presStyleLbl="parChTrans1D2" presStyleIdx="1" presStyleCnt="4"/>
      <dgm:spPr/>
      <dgm:t>
        <a:bodyPr/>
        <a:lstStyle/>
        <a:p>
          <a:endParaRPr lang="cs-CZ"/>
        </a:p>
      </dgm:t>
    </dgm:pt>
    <dgm:pt modelId="{6B529B70-EAFD-4AF5-BF65-A093A26F0C44}" type="pres">
      <dgm:prSet presAssocID="{626C2B93-C6EB-45B1-97AA-19DA1A28A634}" presName="childText" presStyleLbl="bgAcc1" presStyleIdx="1" presStyleCnt="4" custLinFactNeighborX="433" custLinFactNeighborY="-102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B0C072-3B7F-46D4-87F5-02A7FFD04C8C}" type="pres">
      <dgm:prSet presAssocID="{32BF676D-9BDF-4CF7-B532-7D4B55985169}" presName="root" presStyleCnt="0"/>
      <dgm:spPr/>
    </dgm:pt>
    <dgm:pt modelId="{C724973A-5A48-476E-9C2B-79FA17FF2F41}" type="pres">
      <dgm:prSet presAssocID="{32BF676D-9BDF-4CF7-B532-7D4B55985169}" presName="rootComposite" presStyleCnt="0"/>
      <dgm:spPr/>
    </dgm:pt>
    <dgm:pt modelId="{E61A08BC-4C84-4D6B-BF91-A5DFFB84FAA9}" type="pres">
      <dgm:prSet presAssocID="{32BF676D-9BDF-4CF7-B532-7D4B55985169}" presName="rootText" presStyleLbl="node1" presStyleIdx="1" presStyleCnt="2"/>
      <dgm:spPr/>
      <dgm:t>
        <a:bodyPr/>
        <a:lstStyle/>
        <a:p>
          <a:endParaRPr lang="cs-CZ"/>
        </a:p>
      </dgm:t>
    </dgm:pt>
    <dgm:pt modelId="{A6182EC6-DC32-4C9B-8C9F-C5CA70F3F8CB}" type="pres">
      <dgm:prSet presAssocID="{32BF676D-9BDF-4CF7-B532-7D4B55985169}" presName="rootConnector" presStyleLbl="node1" presStyleIdx="1" presStyleCnt="2"/>
      <dgm:spPr/>
      <dgm:t>
        <a:bodyPr/>
        <a:lstStyle/>
        <a:p>
          <a:endParaRPr lang="cs-CZ"/>
        </a:p>
      </dgm:t>
    </dgm:pt>
    <dgm:pt modelId="{9389B19F-6C23-41D5-A0EC-48B86CD0022D}" type="pres">
      <dgm:prSet presAssocID="{32BF676D-9BDF-4CF7-B532-7D4B55985169}" presName="childShape" presStyleCnt="0"/>
      <dgm:spPr/>
    </dgm:pt>
    <dgm:pt modelId="{903B7648-8630-476D-9DC8-2DCCD66E5756}" type="pres">
      <dgm:prSet presAssocID="{45B0CAD9-7BF3-462A-A779-C3AE949D82E0}" presName="Name13" presStyleLbl="parChTrans1D2" presStyleIdx="2" presStyleCnt="4"/>
      <dgm:spPr/>
      <dgm:t>
        <a:bodyPr/>
        <a:lstStyle/>
        <a:p>
          <a:endParaRPr lang="cs-CZ"/>
        </a:p>
      </dgm:t>
    </dgm:pt>
    <dgm:pt modelId="{48B53F75-2BF3-4739-8410-5F8E1C03EA45}" type="pres">
      <dgm:prSet presAssocID="{7B2F6100-D635-4996-83FB-0578B45BFC71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58BD8B-FA19-4824-892B-15A2F40DEA63}" type="pres">
      <dgm:prSet presAssocID="{8633C5ED-D9AC-4CE9-A4AA-3C2A71D04202}" presName="Name13" presStyleLbl="parChTrans1D2" presStyleIdx="3" presStyleCnt="4"/>
      <dgm:spPr/>
      <dgm:t>
        <a:bodyPr/>
        <a:lstStyle/>
        <a:p>
          <a:endParaRPr lang="cs-CZ"/>
        </a:p>
      </dgm:t>
    </dgm:pt>
    <dgm:pt modelId="{66EBF1B4-E9D1-4142-AC53-3BF3B2463701}" type="pres">
      <dgm:prSet presAssocID="{869B7398-7CB6-43E8-A57D-4851F4D76066}" presName="childText" presStyleLbl="bgAcc1" presStyleIdx="3" presStyleCnt="4" custLinFactNeighborX="986" custLinFactNeighborY="-102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20A37F-D2E4-4017-B0FB-54949507810A}" type="presOf" srcId="{8633C5ED-D9AC-4CE9-A4AA-3C2A71D04202}" destId="{7E58BD8B-FA19-4824-892B-15A2F40DEA63}" srcOrd="0" destOrd="0" presId="urn:microsoft.com/office/officeart/2005/8/layout/hierarchy3"/>
    <dgm:cxn modelId="{0DF17F7E-1CA2-4EFD-86BE-E306F6E1D3ED}" srcId="{3D575AF5-490D-4FC0-AE59-66E6E03C42FD}" destId="{3AC3E0F0-A6F7-44C6-BA35-21B3E5B8201F}" srcOrd="0" destOrd="0" parTransId="{F41642D6-B99B-48AA-BE70-57411F2C7DB3}" sibTransId="{FBE4E9DD-9802-4D2A-9F36-8A178C13CBAC}"/>
    <dgm:cxn modelId="{25C36060-2DDA-4882-80F5-A3EE2B12C049}" type="presOf" srcId="{32BF676D-9BDF-4CF7-B532-7D4B55985169}" destId="{E61A08BC-4C84-4D6B-BF91-A5DFFB84FAA9}" srcOrd="0" destOrd="0" presId="urn:microsoft.com/office/officeart/2005/8/layout/hierarchy3"/>
    <dgm:cxn modelId="{8B11D35D-2004-409C-AE9D-0978C9E0B0B9}" type="presOf" srcId="{32BF676D-9BDF-4CF7-B532-7D4B55985169}" destId="{A6182EC6-DC32-4C9B-8C9F-C5CA70F3F8CB}" srcOrd="1" destOrd="0" presId="urn:microsoft.com/office/officeart/2005/8/layout/hierarchy3"/>
    <dgm:cxn modelId="{8ED119B6-D217-47FE-A69C-E94EE6BFC9AD}" type="presOf" srcId="{45B0CAD9-7BF3-462A-A779-C3AE949D82E0}" destId="{903B7648-8630-476D-9DC8-2DCCD66E5756}" srcOrd="0" destOrd="0" presId="urn:microsoft.com/office/officeart/2005/8/layout/hierarchy3"/>
    <dgm:cxn modelId="{64B72A1F-C9B4-4CEC-91C8-934D992D244C}" type="presOf" srcId="{F41642D6-B99B-48AA-BE70-57411F2C7DB3}" destId="{C3F5D13A-04B6-435C-9AA5-A9D2E8CF34C0}" srcOrd="0" destOrd="0" presId="urn:microsoft.com/office/officeart/2005/8/layout/hierarchy3"/>
    <dgm:cxn modelId="{1562D500-8A99-4C46-B15C-8E472405623F}" type="presOf" srcId="{3D575AF5-490D-4FC0-AE59-66E6E03C42FD}" destId="{097BBEA9-6F20-4839-8C0B-479E96C11749}" srcOrd="0" destOrd="0" presId="urn:microsoft.com/office/officeart/2005/8/layout/hierarchy3"/>
    <dgm:cxn modelId="{11CFDD97-1995-421B-959B-3F5DE919727D}" srcId="{32BF676D-9BDF-4CF7-B532-7D4B55985169}" destId="{7B2F6100-D635-4996-83FB-0578B45BFC71}" srcOrd="0" destOrd="0" parTransId="{45B0CAD9-7BF3-462A-A779-C3AE949D82E0}" sibTransId="{E0A34EF0-596A-4259-94D9-ECC8FB2188E1}"/>
    <dgm:cxn modelId="{495A3832-78A8-49D8-B0FC-8796426FB5AD}" srcId="{94900228-0368-406A-9700-BF3BDA69FFBE}" destId="{3D575AF5-490D-4FC0-AE59-66E6E03C42FD}" srcOrd="0" destOrd="0" parTransId="{1E715C68-9403-47D6-AA65-DDA7AEC34C84}" sibTransId="{E16BA926-DEE8-459F-97FE-BD257F909C23}"/>
    <dgm:cxn modelId="{2196D99D-C97C-49FC-90F9-A316D4D2DBCB}" srcId="{3D575AF5-490D-4FC0-AE59-66E6E03C42FD}" destId="{626C2B93-C6EB-45B1-97AA-19DA1A28A634}" srcOrd="1" destOrd="0" parTransId="{C98E9199-C913-47FD-8A3C-E40CED8DD355}" sibTransId="{9EC22587-E1CA-4B55-9C19-539D47BCAA28}"/>
    <dgm:cxn modelId="{38ABA213-2203-4883-BD71-14732D2947CF}" type="presOf" srcId="{3D575AF5-490D-4FC0-AE59-66E6E03C42FD}" destId="{FFC2C15F-CBD3-4918-8C2D-8F2C2A0D5521}" srcOrd="1" destOrd="0" presId="urn:microsoft.com/office/officeart/2005/8/layout/hierarchy3"/>
    <dgm:cxn modelId="{574C5A21-04C1-4AF3-982E-D2C0704516C6}" type="presOf" srcId="{626C2B93-C6EB-45B1-97AA-19DA1A28A634}" destId="{6B529B70-EAFD-4AF5-BF65-A093A26F0C44}" srcOrd="0" destOrd="0" presId="urn:microsoft.com/office/officeart/2005/8/layout/hierarchy3"/>
    <dgm:cxn modelId="{479F21BF-55DA-49F8-BE5E-D8C592B092AC}" type="presOf" srcId="{869B7398-7CB6-43E8-A57D-4851F4D76066}" destId="{66EBF1B4-E9D1-4142-AC53-3BF3B2463701}" srcOrd="0" destOrd="0" presId="urn:microsoft.com/office/officeart/2005/8/layout/hierarchy3"/>
    <dgm:cxn modelId="{48CFDE0A-562E-4446-8167-AE9D2647BA9D}" type="presOf" srcId="{C98E9199-C913-47FD-8A3C-E40CED8DD355}" destId="{09662CBB-D2F6-41E7-88BB-4DFA80B0659A}" srcOrd="0" destOrd="0" presId="urn:microsoft.com/office/officeart/2005/8/layout/hierarchy3"/>
    <dgm:cxn modelId="{85752BC8-F811-451B-AD46-A3CF3FDA0A81}" srcId="{94900228-0368-406A-9700-BF3BDA69FFBE}" destId="{32BF676D-9BDF-4CF7-B532-7D4B55985169}" srcOrd="1" destOrd="0" parTransId="{69A9F167-B22E-4C9A-AD9D-6F229768E2CD}" sibTransId="{D25F2768-A6AA-4CDD-8B66-6B493D24878D}"/>
    <dgm:cxn modelId="{661D952F-4D63-4EAE-AB51-42BC1DB751DF}" srcId="{32BF676D-9BDF-4CF7-B532-7D4B55985169}" destId="{869B7398-7CB6-43E8-A57D-4851F4D76066}" srcOrd="1" destOrd="0" parTransId="{8633C5ED-D9AC-4CE9-A4AA-3C2A71D04202}" sibTransId="{F252B2AF-BE15-407D-B167-80D93EA7C43D}"/>
    <dgm:cxn modelId="{C8F0AAF4-7098-4F53-A691-28353CC9DAF6}" type="presOf" srcId="{3AC3E0F0-A6F7-44C6-BA35-21B3E5B8201F}" destId="{BE34135F-28EC-4F26-BBF2-83B3960AE8D5}" srcOrd="0" destOrd="0" presId="urn:microsoft.com/office/officeart/2005/8/layout/hierarchy3"/>
    <dgm:cxn modelId="{5F0EB548-D960-4DE2-B042-9985246ECC51}" type="presOf" srcId="{7B2F6100-D635-4996-83FB-0578B45BFC71}" destId="{48B53F75-2BF3-4739-8410-5F8E1C03EA45}" srcOrd="0" destOrd="0" presId="urn:microsoft.com/office/officeart/2005/8/layout/hierarchy3"/>
    <dgm:cxn modelId="{CB5AE75A-6395-49B8-AE2E-048E24B552F8}" type="presOf" srcId="{94900228-0368-406A-9700-BF3BDA69FFBE}" destId="{6DDE80DD-4B43-4515-A905-21AE405E3043}" srcOrd="0" destOrd="0" presId="urn:microsoft.com/office/officeart/2005/8/layout/hierarchy3"/>
    <dgm:cxn modelId="{80865778-C34E-4EF6-AB37-12F9BF2498FA}" type="presParOf" srcId="{6DDE80DD-4B43-4515-A905-21AE405E3043}" destId="{45795D9E-A674-43F4-A1BB-66B2C909E7A3}" srcOrd="0" destOrd="0" presId="urn:microsoft.com/office/officeart/2005/8/layout/hierarchy3"/>
    <dgm:cxn modelId="{86B6B458-B089-404C-B0B3-CFB0D47B909E}" type="presParOf" srcId="{45795D9E-A674-43F4-A1BB-66B2C909E7A3}" destId="{15FC50CA-9236-45A0-88F9-CECB56A085A8}" srcOrd="0" destOrd="0" presId="urn:microsoft.com/office/officeart/2005/8/layout/hierarchy3"/>
    <dgm:cxn modelId="{37C086B3-D3B4-4FD0-B80C-4C9649ED31B8}" type="presParOf" srcId="{15FC50CA-9236-45A0-88F9-CECB56A085A8}" destId="{097BBEA9-6F20-4839-8C0B-479E96C11749}" srcOrd="0" destOrd="0" presId="urn:microsoft.com/office/officeart/2005/8/layout/hierarchy3"/>
    <dgm:cxn modelId="{C5CEFB6C-482F-4AB6-8D20-52A7BEE37862}" type="presParOf" srcId="{15FC50CA-9236-45A0-88F9-CECB56A085A8}" destId="{FFC2C15F-CBD3-4918-8C2D-8F2C2A0D5521}" srcOrd="1" destOrd="0" presId="urn:microsoft.com/office/officeart/2005/8/layout/hierarchy3"/>
    <dgm:cxn modelId="{67F9A7B9-A264-46F0-9E31-099284167898}" type="presParOf" srcId="{45795D9E-A674-43F4-A1BB-66B2C909E7A3}" destId="{B9E829D5-FCA7-4BB2-9261-9AB6BCBA57D7}" srcOrd="1" destOrd="0" presId="urn:microsoft.com/office/officeart/2005/8/layout/hierarchy3"/>
    <dgm:cxn modelId="{493F5DE7-6EEC-44E8-AFC1-2ACBC9687A37}" type="presParOf" srcId="{B9E829D5-FCA7-4BB2-9261-9AB6BCBA57D7}" destId="{C3F5D13A-04B6-435C-9AA5-A9D2E8CF34C0}" srcOrd="0" destOrd="0" presId="urn:microsoft.com/office/officeart/2005/8/layout/hierarchy3"/>
    <dgm:cxn modelId="{FED3B508-157E-49A4-8824-5E334BA59E57}" type="presParOf" srcId="{B9E829D5-FCA7-4BB2-9261-9AB6BCBA57D7}" destId="{BE34135F-28EC-4F26-BBF2-83B3960AE8D5}" srcOrd="1" destOrd="0" presId="urn:microsoft.com/office/officeart/2005/8/layout/hierarchy3"/>
    <dgm:cxn modelId="{50CCADB9-B1AE-4779-AB55-34F9B9706190}" type="presParOf" srcId="{B9E829D5-FCA7-4BB2-9261-9AB6BCBA57D7}" destId="{09662CBB-D2F6-41E7-88BB-4DFA80B0659A}" srcOrd="2" destOrd="0" presId="urn:microsoft.com/office/officeart/2005/8/layout/hierarchy3"/>
    <dgm:cxn modelId="{74C6573C-5E29-47F7-BFB3-110B987FA26C}" type="presParOf" srcId="{B9E829D5-FCA7-4BB2-9261-9AB6BCBA57D7}" destId="{6B529B70-EAFD-4AF5-BF65-A093A26F0C44}" srcOrd="3" destOrd="0" presId="urn:microsoft.com/office/officeart/2005/8/layout/hierarchy3"/>
    <dgm:cxn modelId="{553DDCBC-4FC4-4C67-92A7-B4E9AFAEA09E}" type="presParOf" srcId="{6DDE80DD-4B43-4515-A905-21AE405E3043}" destId="{1AB0C072-3B7F-46D4-87F5-02A7FFD04C8C}" srcOrd="1" destOrd="0" presId="urn:microsoft.com/office/officeart/2005/8/layout/hierarchy3"/>
    <dgm:cxn modelId="{82BF9B6D-D9ED-4B28-88A8-295E0879A337}" type="presParOf" srcId="{1AB0C072-3B7F-46D4-87F5-02A7FFD04C8C}" destId="{C724973A-5A48-476E-9C2B-79FA17FF2F41}" srcOrd="0" destOrd="0" presId="urn:microsoft.com/office/officeart/2005/8/layout/hierarchy3"/>
    <dgm:cxn modelId="{323DB30A-C2B6-4F5B-BCD1-48EDEE10021E}" type="presParOf" srcId="{C724973A-5A48-476E-9C2B-79FA17FF2F41}" destId="{E61A08BC-4C84-4D6B-BF91-A5DFFB84FAA9}" srcOrd="0" destOrd="0" presId="urn:microsoft.com/office/officeart/2005/8/layout/hierarchy3"/>
    <dgm:cxn modelId="{BC902911-C0EB-4485-8B91-63A2CDC8C51D}" type="presParOf" srcId="{C724973A-5A48-476E-9C2B-79FA17FF2F41}" destId="{A6182EC6-DC32-4C9B-8C9F-C5CA70F3F8CB}" srcOrd="1" destOrd="0" presId="urn:microsoft.com/office/officeart/2005/8/layout/hierarchy3"/>
    <dgm:cxn modelId="{4BD67FAE-033B-4ADD-A60A-14720E5E901F}" type="presParOf" srcId="{1AB0C072-3B7F-46D4-87F5-02A7FFD04C8C}" destId="{9389B19F-6C23-41D5-A0EC-48B86CD0022D}" srcOrd="1" destOrd="0" presId="urn:microsoft.com/office/officeart/2005/8/layout/hierarchy3"/>
    <dgm:cxn modelId="{02A757B5-62FB-4489-B663-4986D18BCA58}" type="presParOf" srcId="{9389B19F-6C23-41D5-A0EC-48B86CD0022D}" destId="{903B7648-8630-476D-9DC8-2DCCD66E5756}" srcOrd="0" destOrd="0" presId="urn:microsoft.com/office/officeart/2005/8/layout/hierarchy3"/>
    <dgm:cxn modelId="{6336C196-9902-4A68-8767-1353CDD32119}" type="presParOf" srcId="{9389B19F-6C23-41D5-A0EC-48B86CD0022D}" destId="{48B53F75-2BF3-4739-8410-5F8E1C03EA45}" srcOrd="1" destOrd="0" presId="urn:microsoft.com/office/officeart/2005/8/layout/hierarchy3"/>
    <dgm:cxn modelId="{508FF129-F1A4-45F8-8B8C-B014D93233CF}" type="presParOf" srcId="{9389B19F-6C23-41D5-A0EC-48B86CD0022D}" destId="{7E58BD8B-FA19-4824-892B-15A2F40DEA63}" srcOrd="2" destOrd="0" presId="urn:microsoft.com/office/officeart/2005/8/layout/hierarchy3"/>
    <dgm:cxn modelId="{5A03DE76-BFFE-4399-8F46-F3602A77834F}" type="presParOf" srcId="{9389B19F-6C23-41D5-A0EC-48B86CD0022D}" destId="{66EBF1B4-E9D1-4142-AC53-3BF3B2463701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35434-20C2-44D0-82C3-86BC67C19802}">
      <dsp:nvSpPr>
        <dsp:cNvPr id="0" name=""/>
        <dsp:cNvSpPr/>
      </dsp:nvSpPr>
      <dsp:spPr>
        <a:xfrm>
          <a:off x="1055005" y="1577898"/>
          <a:ext cx="2740328" cy="1370164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002060"/>
              </a:solidFill>
            </a:rPr>
            <a:t>Horniny</a:t>
          </a:r>
          <a:endParaRPr lang="cs-CZ" sz="3600" b="1" kern="1200" dirty="0">
            <a:solidFill>
              <a:srgbClr val="002060"/>
            </a:solidFill>
          </a:endParaRPr>
        </a:p>
      </dsp:txBody>
      <dsp:txXfrm>
        <a:off x="1095136" y="1618029"/>
        <a:ext cx="2660066" cy="1289902"/>
      </dsp:txXfrm>
    </dsp:sp>
    <dsp:sp modelId="{96EBF501-573B-4C83-8D5F-21058E344ABC}">
      <dsp:nvSpPr>
        <dsp:cNvPr id="0" name=""/>
        <dsp:cNvSpPr/>
      </dsp:nvSpPr>
      <dsp:spPr>
        <a:xfrm rot="18289469">
          <a:off x="3383673" y="1447890"/>
          <a:ext cx="191945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4295413" y="1427150"/>
        <a:ext cx="95972" cy="95972"/>
      </dsp:txXfrm>
    </dsp:sp>
    <dsp:sp modelId="{586E7783-C8FE-495A-A0E7-D85C05926C86}">
      <dsp:nvSpPr>
        <dsp:cNvPr id="0" name=""/>
        <dsp:cNvSpPr/>
      </dsp:nvSpPr>
      <dsp:spPr>
        <a:xfrm>
          <a:off x="4891465" y="2209"/>
          <a:ext cx="2740328" cy="1370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Vyvřelé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(magmatické)</a:t>
          </a:r>
          <a:endParaRPr lang="cs-CZ" sz="2700" kern="1200" dirty="0"/>
        </a:p>
      </dsp:txBody>
      <dsp:txXfrm>
        <a:off x="4931596" y="42340"/>
        <a:ext cx="2660066" cy="1289902"/>
      </dsp:txXfrm>
    </dsp:sp>
    <dsp:sp modelId="{E131A193-FB95-4845-8355-16521C5D5A13}">
      <dsp:nvSpPr>
        <dsp:cNvPr id="0" name=""/>
        <dsp:cNvSpPr/>
      </dsp:nvSpPr>
      <dsp:spPr>
        <a:xfrm rot="27337">
          <a:off x="3795316" y="2240187"/>
          <a:ext cx="1119980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119980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327307" y="2239434"/>
        <a:ext cx="55999" cy="55999"/>
      </dsp:txXfrm>
    </dsp:sp>
    <dsp:sp modelId="{F013A590-CF89-48FD-AE02-8ED9F40807E7}">
      <dsp:nvSpPr>
        <dsp:cNvPr id="0" name=""/>
        <dsp:cNvSpPr/>
      </dsp:nvSpPr>
      <dsp:spPr>
        <a:xfrm>
          <a:off x="4915279" y="1586804"/>
          <a:ext cx="2740328" cy="1370164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Usazené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(sedimentární)</a:t>
          </a:r>
          <a:endParaRPr lang="cs-CZ" sz="2700" kern="1200" dirty="0"/>
        </a:p>
      </dsp:txBody>
      <dsp:txXfrm>
        <a:off x="4955410" y="1626935"/>
        <a:ext cx="2660066" cy="1289902"/>
      </dsp:txXfrm>
    </dsp:sp>
    <dsp:sp modelId="{E7D85227-9E5C-4DB1-A5FE-B30916B003E2}">
      <dsp:nvSpPr>
        <dsp:cNvPr id="0" name=""/>
        <dsp:cNvSpPr/>
      </dsp:nvSpPr>
      <dsp:spPr>
        <a:xfrm rot="3310531">
          <a:off x="3383673" y="3023579"/>
          <a:ext cx="191945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1945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4295413" y="3002839"/>
        <a:ext cx="95972" cy="95972"/>
      </dsp:txXfrm>
    </dsp:sp>
    <dsp:sp modelId="{01E93941-C607-4A91-8389-A2211F598A2C}">
      <dsp:nvSpPr>
        <dsp:cNvPr id="0" name=""/>
        <dsp:cNvSpPr/>
      </dsp:nvSpPr>
      <dsp:spPr>
        <a:xfrm>
          <a:off x="4891465" y="3153587"/>
          <a:ext cx="2740328" cy="1370164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Přeměněné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(metamorfované)</a:t>
          </a:r>
          <a:endParaRPr lang="cs-CZ" sz="2700" kern="1200" dirty="0"/>
        </a:p>
      </dsp:txBody>
      <dsp:txXfrm>
        <a:off x="4931596" y="3193718"/>
        <a:ext cx="2660066" cy="12899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BBEA9-6F20-4839-8C0B-479E96C11749}">
      <dsp:nvSpPr>
        <dsp:cNvPr id="0" name=""/>
        <dsp:cNvSpPr/>
      </dsp:nvSpPr>
      <dsp:spPr>
        <a:xfrm>
          <a:off x="1437372" y="2737"/>
          <a:ext cx="2583135" cy="1291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Vyvřeliny 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hlubinné</a:t>
          </a:r>
          <a:endParaRPr lang="cs-CZ" sz="3500" kern="1200" dirty="0"/>
        </a:p>
      </dsp:txBody>
      <dsp:txXfrm>
        <a:off x="1475201" y="40566"/>
        <a:ext cx="2507477" cy="1215909"/>
      </dsp:txXfrm>
    </dsp:sp>
    <dsp:sp modelId="{C3F5D13A-04B6-435C-9AA5-A9D2E8CF34C0}">
      <dsp:nvSpPr>
        <dsp:cNvPr id="0" name=""/>
        <dsp:cNvSpPr/>
      </dsp:nvSpPr>
      <dsp:spPr>
        <a:xfrm>
          <a:off x="1695686" y="1294305"/>
          <a:ext cx="258313" cy="9686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8675"/>
              </a:lnTo>
              <a:lnTo>
                <a:pt x="258313" y="9686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34135F-28EC-4F26-BBF2-83B3960AE8D5}">
      <dsp:nvSpPr>
        <dsp:cNvPr id="0" name=""/>
        <dsp:cNvSpPr/>
      </dsp:nvSpPr>
      <dsp:spPr>
        <a:xfrm>
          <a:off x="1953999" y="1617197"/>
          <a:ext cx="2066508" cy="1291567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Žula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(granit)</a:t>
          </a:r>
          <a:endParaRPr lang="cs-CZ" sz="3500" kern="1200" dirty="0"/>
        </a:p>
      </dsp:txBody>
      <dsp:txXfrm>
        <a:off x="1991828" y="1655026"/>
        <a:ext cx="1990850" cy="1215909"/>
      </dsp:txXfrm>
    </dsp:sp>
    <dsp:sp modelId="{09662CBB-D2F6-41E7-88BB-4DFA80B0659A}">
      <dsp:nvSpPr>
        <dsp:cNvPr id="0" name=""/>
        <dsp:cNvSpPr/>
      </dsp:nvSpPr>
      <dsp:spPr>
        <a:xfrm>
          <a:off x="1695686" y="1294305"/>
          <a:ext cx="267261" cy="24504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0452"/>
              </a:lnTo>
              <a:lnTo>
                <a:pt x="267261" y="245045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529B70-EAFD-4AF5-BF65-A093A26F0C44}">
      <dsp:nvSpPr>
        <dsp:cNvPr id="0" name=""/>
        <dsp:cNvSpPr/>
      </dsp:nvSpPr>
      <dsp:spPr>
        <a:xfrm>
          <a:off x="1962947" y="3098974"/>
          <a:ext cx="2066508" cy="1291567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Gabro</a:t>
          </a:r>
          <a:endParaRPr lang="cs-CZ" sz="3500" kern="1200" dirty="0"/>
        </a:p>
      </dsp:txBody>
      <dsp:txXfrm>
        <a:off x="2000776" y="3136803"/>
        <a:ext cx="1990850" cy="1215909"/>
      </dsp:txXfrm>
    </dsp:sp>
    <dsp:sp modelId="{E61A08BC-4C84-4D6B-BF91-A5DFFB84FAA9}">
      <dsp:nvSpPr>
        <dsp:cNvPr id="0" name=""/>
        <dsp:cNvSpPr/>
      </dsp:nvSpPr>
      <dsp:spPr>
        <a:xfrm>
          <a:off x="4666291" y="2737"/>
          <a:ext cx="2583135" cy="1291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Vyvřeliny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výlevné</a:t>
          </a:r>
          <a:endParaRPr lang="cs-CZ" sz="3500" kern="1200" dirty="0"/>
        </a:p>
      </dsp:txBody>
      <dsp:txXfrm>
        <a:off x="4704120" y="40566"/>
        <a:ext cx="2507477" cy="1215909"/>
      </dsp:txXfrm>
    </dsp:sp>
    <dsp:sp modelId="{903B7648-8630-476D-9DC8-2DCCD66E5756}">
      <dsp:nvSpPr>
        <dsp:cNvPr id="0" name=""/>
        <dsp:cNvSpPr/>
      </dsp:nvSpPr>
      <dsp:spPr>
        <a:xfrm>
          <a:off x="4924605" y="1294305"/>
          <a:ext cx="258313" cy="9686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8675"/>
              </a:lnTo>
              <a:lnTo>
                <a:pt x="258313" y="9686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B53F75-2BF3-4739-8410-5F8E1C03EA45}">
      <dsp:nvSpPr>
        <dsp:cNvPr id="0" name=""/>
        <dsp:cNvSpPr/>
      </dsp:nvSpPr>
      <dsp:spPr>
        <a:xfrm>
          <a:off x="5182918" y="1617197"/>
          <a:ext cx="2066508" cy="1291567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Čedič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(bazalt)</a:t>
          </a:r>
          <a:endParaRPr lang="cs-CZ" sz="3500" kern="1200" dirty="0"/>
        </a:p>
      </dsp:txBody>
      <dsp:txXfrm>
        <a:off x="5220747" y="1655026"/>
        <a:ext cx="1990850" cy="1215909"/>
      </dsp:txXfrm>
    </dsp:sp>
    <dsp:sp modelId="{7E58BD8B-FA19-4824-892B-15A2F40DEA63}">
      <dsp:nvSpPr>
        <dsp:cNvPr id="0" name=""/>
        <dsp:cNvSpPr/>
      </dsp:nvSpPr>
      <dsp:spPr>
        <a:xfrm>
          <a:off x="4924605" y="1294305"/>
          <a:ext cx="278689" cy="24504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0452"/>
              </a:lnTo>
              <a:lnTo>
                <a:pt x="278689" y="245045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EBF1B4-E9D1-4142-AC53-3BF3B2463701}">
      <dsp:nvSpPr>
        <dsp:cNvPr id="0" name=""/>
        <dsp:cNvSpPr/>
      </dsp:nvSpPr>
      <dsp:spPr>
        <a:xfrm>
          <a:off x="5203294" y="3098974"/>
          <a:ext cx="2066508" cy="1291567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Znělec</a:t>
          </a:r>
          <a:endParaRPr lang="cs-CZ" sz="3500" kern="1200" dirty="0"/>
        </a:p>
      </dsp:txBody>
      <dsp:txXfrm>
        <a:off x="5241123" y="3136803"/>
        <a:ext cx="1990850" cy="1215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160C75-1A4D-4732-A356-50A32B619DF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7B9473-CE30-4E1F-A327-A7C64FA8CD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40544" y="332656"/>
            <a:ext cx="8062912" cy="1913657"/>
          </a:xfrm>
          <a:solidFill>
            <a:schemeClr val="tx2">
              <a:lumMod val="60000"/>
              <a:lumOff val="40000"/>
            </a:schemeClr>
          </a:solidFill>
          <a:ln w="28575"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Člověk a příroda, Přírodopis, </a:t>
            </a:r>
            <a:r>
              <a:rPr lang="cs-CZ" sz="2000" b="0" dirty="0" smtClean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horniny</a:t>
            </a:r>
            <a: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br>
              <a:rPr lang="cs-CZ" sz="2000" b="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VY_52_INOVACE_33/IV.SADA</a:t>
            </a:r>
            <a:endParaRPr lang="cs-CZ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subTitle" idx="1"/>
          </p:nvPr>
        </p:nvSpPr>
        <p:spPr>
          <a:xfrm>
            <a:off x="381000" y="2565400"/>
            <a:ext cx="8458200" cy="1511300"/>
          </a:xfrm>
          <a:solidFill>
            <a:schemeClr val="tx2">
              <a:lumMod val="60000"/>
              <a:lumOff val="40000"/>
            </a:schemeClr>
          </a:solidFill>
          <a:ln w="28575"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cs-CZ" sz="2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 Prezentace je určena pro žáky 9.ročníku, slouží k výkladu </a:t>
            </a: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učiva Horniny- bazalt</a:t>
            </a:r>
            <a:endParaRPr lang="cs-CZ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</a:p>
          <a:p>
            <a:endParaRPr lang="cs-CZ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11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400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Zastoupení hornin v zemské kůře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069492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0839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Rozdělení hornin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006228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267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Vyvřelé horniny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130520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10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Čedič - bazalt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60000"/>
              <a:lumOff val="4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Tmavá jemnozrnná hornina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Někdy s krystaly nerostů ( pyroxen, olivín)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Častá je sloupcovitá odlučnost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276872"/>
            <a:ext cx="4290429" cy="3600400"/>
          </a:xfrm>
          <a:prstGeom prst="rect">
            <a:avLst/>
          </a:prstGeom>
          <a:ln w="28575">
            <a:solidFill>
              <a:srgbClr val="002060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01729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Čedičové útvary v Lužických horách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Vznikly třetihorní vulkanickou činností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Čedič vznikl tuhnutím magmatu v trhlinách nebo jeho výlevem na zemský povrch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Dymník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Vlčí hora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Hrazený u Šluknova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Oblast mezi Studánkou a Dolním Podlužím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Částečně i Špičák ve Varnsdorfu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05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Sloupcovitá odlučnost bazaltu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392488" cy="475252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u="sng" dirty="0" smtClean="0">
                <a:solidFill>
                  <a:srgbClr val="002060"/>
                </a:solidFill>
              </a:rPr>
              <a:t>Zlatý vrch u obce Líska</a:t>
            </a:r>
            <a:endParaRPr lang="cs-CZ" u="sng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783" y="4215003"/>
            <a:ext cx="3492353" cy="261926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11162" y="2812757"/>
            <a:ext cx="4199451" cy="31495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32" y="2287825"/>
            <a:ext cx="3204526" cy="240339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64478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Panská skála u Kamenického Šenova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Nejstarší geologická rezervace v ČR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Chráněna již od roku 1895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Sloupce mají výšku až 12metrů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Útvar bývá podle svého tvaru nazýván též Kamenné varhany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709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Test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mtClean="0">
                <a:solidFill>
                  <a:schemeClr val="tx1"/>
                </a:solidFill>
              </a:rPr>
              <a:t>1. Vyvřelé </a:t>
            </a:r>
            <a:r>
              <a:rPr lang="cs-CZ" dirty="0" smtClean="0">
                <a:solidFill>
                  <a:schemeClr val="tx1"/>
                </a:solidFill>
              </a:rPr>
              <a:t>horniny se dělí na: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České označení pro bazalt je: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Žula a gabro jsou vyvřeliny: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Vyvřeliny hlubinné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Vyvřeliny výlevné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Čedič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Hlubinné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417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75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Veškeré fotografie fotoarchiv autorky</a:t>
            </a:r>
          </a:p>
          <a:p>
            <a:r>
              <a:rPr lang="cs-CZ" sz="2000" dirty="0">
                <a:solidFill>
                  <a:srgbClr val="002060"/>
                </a:solidFill>
              </a:rPr>
              <a:t>KVASNIČKOVÁ, Danuše , et al. </a:t>
            </a:r>
            <a:r>
              <a:rPr lang="cs-CZ" sz="2000" i="1" dirty="0">
                <a:solidFill>
                  <a:srgbClr val="002060"/>
                </a:solidFill>
              </a:rPr>
              <a:t>Poznáváme život : přírodopis pro 9. </a:t>
            </a:r>
            <a:r>
              <a:rPr lang="cs-CZ" sz="2000" i="1" dirty="0" err="1">
                <a:solidFill>
                  <a:srgbClr val="002060"/>
                </a:solidFill>
              </a:rPr>
              <a:t>roč.ZŠ</a:t>
            </a:r>
            <a:r>
              <a:rPr lang="cs-CZ" sz="2000" dirty="0">
                <a:solidFill>
                  <a:srgbClr val="002060"/>
                </a:solidFill>
              </a:rPr>
              <a:t>. první. Praha : Fortuna, 1996. 111 s. ISBN 80-7168-374-4.</a:t>
            </a:r>
          </a:p>
          <a:p>
            <a:r>
              <a:rPr lang="cs-CZ" sz="2000" dirty="0">
                <a:solidFill>
                  <a:srgbClr val="002060"/>
                </a:solidFill>
              </a:rPr>
              <a:t>MELICHAR, Jaroslav , et al. </a:t>
            </a:r>
            <a:r>
              <a:rPr lang="cs-CZ" sz="2000" i="1" dirty="0">
                <a:solidFill>
                  <a:srgbClr val="002060"/>
                </a:solidFill>
              </a:rPr>
              <a:t>Vlastivěda Šluknovského výběžku</a:t>
            </a:r>
            <a:r>
              <a:rPr lang="cs-CZ" sz="2000" dirty="0">
                <a:solidFill>
                  <a:srgbClr val="002060"/>
                </a:solidFill>
              </a:rPr>
              <a:t>. vyd.1. Šluknov : Sdružení pro rozvoj </a:t>
            </a:r>
            <a:r>
              <a:rPr lang="cs-CZ" sz="2000" dirty="0" err="1">
                <a:solidFill>
                  <a:srgbClr val="002060"/>
                </a:solidFill>
              </a:rPr>
              <a:t>Šluknovska</a:t>
            </a:r>
            <a:r>
              <a:rPr lang="cs-CZ" sz="2000" dirty="0">
                <a:solidFill>
                  <a:srgbClr val="002060"/>
                </a:solidFill>
              </a:rPr>
              <a:t>, 2008. 250 s. ISBN 978-80-254-1704-1.</a:t>
            </a:r>
          </a:p>
          <a:p>
            <a:r>
              <a:rPr lang="cs-CZ" sz="2000" dirty="0">
                <a:solidFill>
                  <a:srgbClr val="002060"/>
                </a:solidFill>
              </a:rPr>
              <a:t>KOCHÁNEK, Ladislav . </a:t>
            </a:r>
            <a:r>
              <a:rPr lang="cs-CZ" sz="2000" i="1" dirty="0">
                <a:solidFill>
                  <a:srgbClr val="002060"/>
                </a:solidFill>
              </a:rPr>
              <a:t>1000 českých </a:t>
            </a:r>
            <a:r>
              <a:rPr lang="cs-CZ" sz="2000" i="1" dirty="0" err="1">
                <a:solidFill>
                  <a:srgbClr val="002060"/>
                </a:solidFill>
              </a:rPr>
              <a:t>nej</a:t>
            </a:r>
            <a:r>
              <a:rPr lang="cs-CZ" sz="2000" i="1" dirty="0">
                <a:solidFill>
                  <a:srgbClr val="002060"/>
                </a:solidFill>
              </a:rPr>
              <a:t>... : a ještě něco navíc</a:t>
            </a:r>
            <a:r>
              <a:rPr lang="cs-CZ" sz="2000" dirty="0">
                <a:solidFill>
                  <a:srgbClr val="002060"/>
                </a:solidFill>
              </a:rPr>
              <a:t>. 4. upravené a doplněné. Praha : Albatros, 1996. 108 s. ISBN 80-00-00446-1</a:t>
            </a:r>
            <a:r>
              <a:rPr lang="cs-CZ" sz="2000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51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730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141</TotalTime>
  <Words>210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ZŠ Varnsdorf, Edisonova 2821, okres Děčín, příspěvková organizace Člověk a příroda, Přírodopis, horniny Autor: Ing. Světlana Hřibalová Název a číslo materiálu: VY_52_INOVACE_33/IV.SADA</vt:lpstr>
      <vt:lpstr>Zastoupení hornin v zemské kůře</vt:lpstr>
      <vt:lpstr>Rozdělení hornin</vt:lpstr>
      <vt:lpstr>Vyvřelé horniny</vt:lpstr>
      <vt:lpstr>Čedič - bazalt</vt:lpstr>
      <vt:lpstr>Čedičové útvary v Lužických horách</vt:lpstr>
      <vt:lpstr>Sloupcovitá odlučnost bazaltu</vt:lpstr>
      <vt:lpstr>Panská skála u Kamenického Šenova</vt:lpstr>
      <vt:lpstr>Test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Přírodopis, Sluneční soustava Autor: Ing. Světlana Hřibalová Název a číslo materiálu: VY_52_INOVACE_29/IV.SADA</dc:title>
  <dc:creator>Mami</dc:creator>
  <cp:lastModifiedBy>Mami</cp:lastModifiedBy>
  <cp:revision>18</cp:revision>
  <dcterms:created xsi:type="dcterms:W3CDTF">2011-11-01T16:44:51Z</dcterms:created>
  <dcterms:modified xsi:type="dcterms:W3CDTF">2012-05-13T11:09:45Z</dcterms:modified>
</cp:coreProperties>
</file>