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02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VY_52_INOVACE_35_1_POZNÁVÁNÍ  DRUHŮ DOUKŘÍDLÝCH A BLANOKŘÍDLÝCH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poznávání a určování druhů dvoukřídlých a blanokřídlých. Nejprve procvičit druhy a pak si s dětmi zahrát soutěž.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6.C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16.5.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16.5.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„</a:t>
            </a:r>
            <a:r>
              <a:rPr lang="cs-CZ" dirty="0" err="1" smtClean="0"/>
              <a:t>poznávačka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URČOVÁNÍ DRUHŮ DVOUKŘÍDLÝCH A BLANOKŘÍDLÝCH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eselý obličej 26">
            <a:hlinkClick r:id="rId2" action="ppaction://hlinksldjump"/>
          </p:cNvPr>
          <p:cNvSpPr/>
          <p:nvPr/>
        </p:nvSpPr>
        <p:spPr>
          <a:xfrm>
            <a:off x="683568" y="836712"/>
            <a:ext cx="936104" cy="8640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>
            <a:hlinkClick r:id="rId3" action="ppaction://hlinksldjump"/>
          </p:cNvPr>
          <p:cNvSpPr/>
          <p:nvPr/>
        </p:nvSpPr>
        <p:spPr>
          <a:xfrm>
            <a:off x="611560" y="1988840"/>
            <a:ext cx="936104" cy="864096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>
            <a:hlinkClick r:id="rId4" action="ppaction://hlinksldjump"/>
          </p:cNvPr>
          <p:cNvSpPr/>
          <p:nvPr/>
        </p:nvSpPr>
        <p:spPr>
          <a:xfrm>
            <a:off x="539552" y="3284984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>
            <a:hlinkClick r:id="rId5" action="ppaction://hlinksldjump"/>
          </p:cNvPr>
          <p:cNvSpPr/>
          <p:nvPr/>
        </p:nvSpPr>
        <p:spPr>
          <a:xfrm>
            <a:off x="539552" y="4653136"/>
            <a:ext cx="936104" cy="864096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>
            <a:hlinkClick r:id="rId6" action="ppaction://hlinksldjump"/>
          </p:cNvPr>
          <p:cNvSpPr/>
          <p:nvPr/>
        </p:nvSpPr>
        <p:spPr>
          <a:xfrm>
            <a:off x="2555776" y="980728"/>
            <a:ext cx="864096" cy="720080"/>
          </a:xfrm>
          <a:prstGeom prst="hear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>
            <a:hlinkClick r:id="rId7" action="ppaction://hlinksldjump"/>
          </p:cNvPr>
          <p:cNvSpPr/>
          <p:nvPr/>
        </p:nvSpPr>
        <p:spPr>
          <a:xfrm>
            <a:off x="2555776" y="2204864"/>
            <a:ext cx="864096" cy="720080"/>
          </a:xfrm>
          <a:prstGeom prst="hear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>
            <a:hlinkClick r:id="rId8" action="ppaction://hlinksldjump"/>
          </p:cNvPr>
          <p:cNvSpPr/>
          <p:nvPr/>
        </p:nvSpPr>
        <p:spPr>
          <a:xfrm>
            <a:off x="2411760" y="3501008"/>
            <a:ext cx="864096" cy="72008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>
            <a:hlinkClick r:id="rId9" action="ppaction://hlinksldjump"/>
          </p:cNvPr>
          <p:cNvSpPr/>
          <p:nvPr/>
        </p:nvSpPr>
        <p:spPr>
          <a:xfrm>
            <a:off x="2483768" y="4869160"/>
            <a:ext cx="864096" cy="720080"/>
          </a:xfrm>
          <a:prstGeom prst="hear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>
            <a:hlinkClick r:id="rId10" action="ppaction://hlinksldjump"/>
          </p:cNvPr>
          <p:cNvSpPr/>
          <p:nvPr/>
        </p:nvSpPr>
        <p:spPr>
          <a:xfrm>
            <a:off x="4211960" y="908720"/>
            <a:ext cx="1008112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>
            <a:hlinkClick r:id="rId11" action="ppaction://hlinksldjump"/>
          </p:cNvPr>
          <p:cNvSpPr/>
          <p:nvPr/>
        </p:nvSpPr>
        <p:spPr>
          <a:xfrm>
            <a:off x="4211960" y="2060848"/>
            <a:ext cx="1008112" cy="864096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>
            <a:hlinkClick r:id="rId12" action="ppaction://hlinksldjump"/>
          </p:cNvPr>
          <p:cNvSpPr/>
          <p:nvPr/>
        </p:nvSpPr>
        <p:spPr>
          <a:xfrm>
            <a:off x="4211960" y="3356992"/>
            <a:ext cx="1008112" cy="864096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>
            <a:hlinkClick r:id="rId13" action="ppaction://hlinksldjump"/>
          </p:cNvPr>
          <p:cNvSpPr/>
          <p:nvPr/>
        </p:nvSpPr>
        <p:spPr>
          <a:xfrm>
            <a:off x="4139952" y="4653136"/>
            <a:ext cx="1008112" cy="864096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>
            <a:hlinkClick r:id="rId14" action="ppaction://hlinksldjump"/>
          </p:cNvPr>
          <p:cNvSpPr/>
          <p:nvPr/>
        </p:nvSpPr>
        <p:spPr>
          <a:xfrm>
            <a:off x="6084168" y="836712"/>
            <a:ext cx="936104" cy="792088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>
            <a:hlinkClick r:id="rId15" action="ppaction://hlinksldjump"/>
          </p:cNvPr>
          <p:cNvSpPr/>
          <p:nvPr/>
        </p:nvSpPr>
        <p:spPr>
          <a:xfrm>
            <a:off x="6084168" y="2060848"/>
            <a:ext cx="936104" cy="792088"/>
          </a:xfrm>
          <a:prstGeom prst="cub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>
            <a:hlinkClick r:id="rId16" action="ppaction://hlinksldjump"/>
          </p:cNvPr>
          <p:cNvSpPr/>
          <p:nvPr/>
        </p:nvSpPr>
        <p:spPr>
          <a:xfrm>
            <a:off x="6084168" y="3429000"/>
            <a:ext cx="936104" cy="792088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>
            <a:hlinkClick r:id="rId17" action="ppaction://hlinksldjump"/>
          </p:cNvPr>
          <p:cNvSpPr/>
          <p:nvPr/>
        </p:nvSpPr>
        <p:spPr>
          <a:xfrm>
            <a:off x="6012160" y="4725144"/>
            <a:ext cx="936104" cy="792088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rak 47">
            <a:hlinkClick r:id="rId18" action="ppaction://hlinksldjump"/>
          </p:cNvPr>
          <p:cNvSpPr/>
          <p:nvPr/>
        </p:nvSpPr>
        <p:spPr>
          <a:xfrm>
            <a:off x="7668344" y="836712"/>
            <a:ext cx="1008112" cy="86409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rak 48">
            <a:hlinkClick r:id="rId19" action="ppaction://hlinksldjump"/>
          </p:cNvPr>
          <p:cNvSpPr/>
          <p:nvPr/>
        </p:nvSpPr>
        <p:spPr>
          <a:xfrm>
            <a:off x="7740352" y="1988840"/>
            <a:ext cx="1008112" cy="86409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rak 49">
            <a:hlinkClick r:id="rId20" action="ppaction://hlinksldjump"/>
          </p:cNvPr>
          <p:cNvSpPr/>
          <p:nvPr/>
        </p:nvSpPr>
        <p:spPr>
          <a:xfrm>
            <a:off x="7668344" y="3429000"/>
            <a:ext cx="1008112" cy="86409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rak 50">
            <a:hlinkClick r:id="rId21" action="ppaction://hlinksldjump"/>
          </p:cNvPr>
          <p:cNvSpPr/>
          <p:nvPr/>
        </p:nvSpPr>
        <p:spPr>
          <a:xfrm>
            <a:off x="7740352" y="4725144"/>
            <a:ext cx="1008112" cy="864096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7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1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5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zučiv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24328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1874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BZUČIVKA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komár pisklav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112474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KOMÁR PISKLAVÝ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ová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23842" y="1554163"/>
            <a:ext cx="60487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74035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112474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OVÁD HOVĚZÍ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akomár, dospěle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700808"/>
            <a:ext cx="4505280" cy="3821346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12474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PAKOMÁR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masař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1737" y="1554163"/>
            <a:ext cx="6032925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596336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79712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10527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MASAŘKA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estřen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2348880"/>
            <a:ext cx="4852116" cy="3161560"/>
          </a:xfrm>
        </p:spPr>
      </p:pic>
      <p:sp>
        <p:nvSpPr>
          <p:cNvPr id="4" name="TextovéPole 3"/>
          <p:cNvSpPr txBox="1"/>
          <p:nvPr/>
        </p:nvSpPr>
        <p:spPr>
          <a:xfrm>
            <a:off x="7380312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91672" y="177281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PESTŘENKA RYBÍZOVÁ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tipl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484784"/>
            <a:ext cx="5832671" cy="4364306"/>
          </a:xfrm>
        </p:spPr>
      </p:pic>
      <p:sp>
        <p:nvSpPr>
          <p:cNvPr id="4" name="TextovéPole 3"/>
          <p:cNvSpPr txBox="1"/>
          <p:nvPr/>
        </p:nvSpPr>
        <p:spPr>
          <a:xfrm>
            <a:off x="7164288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112474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TIPLICE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686800" cy="838200"/>
          </a:xfrm>
        </p:spPr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výkalnice hnojní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1"/>
            <a:ext cx="5616647" cy="4202666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112474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VÝKALNICE HNOJNÍ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vrtule sp.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1"/>
            <a:ext cx="5681605" cy="4261204"/>
          </a:xfrm>
        </p:spPr>
      </p:pic>
      <p:sp>
        <p:nvSpPr>
          <p:cNvPr id="4" name="TextovéPole 3"/>
          <p:cNvSpPr txBox="1"/>
          <p:nvPr/>
        </p:nvSpPr>
        <p:spPr>
          <a:xfrm>
            <a:off x="6948264" y="58772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112474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VRTULE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bejlomor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18149" y="1600201"/>
            <a:ext cx="5646139" cy="4183934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1124744"/>
            <a:ext cx="327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HÁLKA </a:t>
            </a:r>
            <a:r>
              <a:rPr lang="cs-CZ" dirty="0" smtClean="0"/>
              <a:t>BEJLOMORKY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larvy pakomárů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50493" y="1554163"/>
            <a:ext cx="3395414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119675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LARVA PAKOMÁRA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čmelák lesn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79883" y="1600200"/>
            <a:ext cx="5556413" cy="4347701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11247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ČMELÁK LESNÍ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mravenci lesní, jarní vyhřívání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1"/>
            <a:ext cx="5969637" cy="4477228"/>
          </a:xfrm>
        </p:spPr>
      </p:pic>
      <p:sp>
        <p:nvSpPr>
          <p:cNvPr id="4" name="TextovéPole 3"/>
          <p:cNvSpPr txBox="1"/>
          <p:nvPr/>
        </p:nvSpPr>
        <p:spPr>
          <a:xfrm>
            <a:off x="8135888" y="61653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OBR.13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31632" y="1124744"/>
            <a:ext cx="2700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MRAVENEC LESNÍ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ilatka  polní, Tenthredo campestris (3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812360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11247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PILATKA POLNÍ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Pilořitka velk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08719" y="1554163"/>
            <a:ext cx="3678961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7812360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OBR.15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112474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PILOŘITKA VELKÁ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včela medonosná (8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70351" y="1554163"/>
            <a:ext cx="3355698" cy="4525962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OBR.16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11247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VČELA MEDONOSNÁ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vosa útočn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085" y="1600201"/>
            <a:ext cx="5610203" cy="4206806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OBR.17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12474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VOSA ÚTOČNÁ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žlabatka, hál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0"/>
            <a:ext cx="5328615" cy="3987145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1124744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HÁLKA ŽLABATKY DUBOVÉ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10" name="Zástupný symbol pro obsah 9" descr="sršeň obecná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22930" y="1600200"/>
            <a:ext cx="5713366" cy="4240389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OBR.19</a:t>
            </a:r>
            <a:endParaRPr lang="cs-CZ" dirty="0"/>
          </a:p>
        </p:txBody>
      </p:sp>
      <p:sp>
        <p:nvSpPr>
          <p:cNvPr id="7" name="TextovéPole 6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119675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SRŠEŇ OBECNÁ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</a:t>
            </a:r>
            <a:endParaRPr lang="cs-CZ" dirty="0"/>
          </a:p>
        </p:txBody>
      </p:sp>
      <p:pic>
        <p:nvPicPr>
          <p:cNvPr id="9" name="Zástupný symbol pro obsah 8" descr="žlabatka růžov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1"/>
            <a:ext cx="5688655" cy="4256546"/>
          </a:xfrm>
        </p:spPr>
      </p:pic>
      <p:sp>
        <p:nvSpPr>
          <p:cNvPr id="4" name="TextovéPole 3"/>
          <p:cNvSpPr txBox="1"/>
          <p:nvPr/>
        </p:nvSpPr>
        <p:spPr>
          <a:xfrm>
            <a:off x="6876256" y="58052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OBR.20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1907704" y="6237312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ZPĚT NA HLAVNÍ POLE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11247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HÁLKA ŽLABATKY RŮŽOVÉ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smtClean="0"/>
              <a:t>není-li uvedeno jinak vlastní práce autora</a:t>
            </a:r>
          </a:p>
          <a:p>
            <a:r>
              <a:rPr lang="cs-CZ" sz="1400" dirty="0" smtClean="0"/>
              <a:t>Obrázky č. 1-20  Se souhlasem Renaty Daňkové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</TotalTime>
  <Words>239</Words>
  <Application>Microsoft Office PowerPoint</Application>
  <PresentationFormat>Předvádění na obrazovce (4:3)</PresentationFormat>
  <Paragraphs>118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Cesta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„poznávačka“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PC-PRIRODOPIS</cp:lastModifiedBy>
  <cp:revision>9</cp:revision>
  <dcterms:modified xsi:type="dcterms:W3CDTF">2012-05-16T09:54:11Z</dcterms:modified>
</cp:coreProperties>
</file>