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ppt/theme/themeOverride1.xml" ContentType="application/vnd.openxmlformats-officedocument.themeOverr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theme/themeOverride2.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79"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72"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4" name="Obdélník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5" name="Přímá spojovací čára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a:lstStyle>
            <a:extLst/>
          </a:lstStyle>
          <a:p>
            <a:pPr fontAlgn="auto">
              <a:spcBef>
                <a:spcPts val="0"/>
              </a:spcBef>
              <a:spcAft>
                <a:spcPts val="0"/>
              </a:spcAft>
              <a:defRPr/>
            </a:pPr>
            <a:endParaRPr lang="en-US">
              <a:latin typeface="+mn-lt"/>
              <a:cs typeface="+mn-cs"/>
            </a:endParaRPr>
          </a:p>
        </p:txBody>
      </p:sp>
      <p:sp>
        <p:nvSpPr>
          <p:cNvPr id="12" name="Nadpis 11"/>
          <p:cNvSpPr>
            <a:spLocks noGrp="1"/>
          </p:cNvSpPr>
          <p:nvPr>
            <p:ph type="ctrTitle"/>
          </p:nvPr>
        </p:nvSpPr>
        <p:spPr>
          <a:xfrm>
            <a:off x="3366868" y="533400"/>
            <a:ext cx="5105400" cy="2868168"/>
          </a:xfrm>
        </p:spPr>
        <p:txBody>
          <a:bodyPr>
            <a:noAutofit/>
          </a:bodyPr>
          <a:lstStyle>
            <a:lvl1pPr algn="r">
              <a:defRPr sz="4200" b="1"/>
            </a:lvl1pPr>
            <a:extLst/>
          </a:lstStyle>
          <a:p>
            <a:r>
              <a:rPr lang="cs-CZ" smtClean="0"/>
              <a:t>Klepnutím lze upravit styl předlohy nadpisů.</a:t>
            </a:r>
            <a:endParaRPr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cs-CZ" smtClean="0"/>
              <a:t>Klepnutím lze upravit styl předlohy podnadpisů.</a:t>
            </a:r>
            <a:endParaRPr lang="en-US"/>
          </a:p>
        </p:txBody>
      </p:sp>
      <p:sp>
        <p:nvSpPr>
          <p:cNvPr id="6" name="Zástupný symbol pro datum 30"/>
          <p:cNvSpPr>
            <a:spLocks noGrp="1"/>
          </p:cNvSpPr>
          <p:nvPr>
            <p:ph type="dt" sz="half" idx="10"/>
          </p:nvPr>
        </p:nvSpPr>
        <p:spPr>
          <a:xfrm>
            <a:off x="5870575" y="6557963"/>
            <a:ext cx="2003425" cy="227012"/>
          </a:xfrm>
        </p:spPr>
        <p:txBody>
          <a:bodyPr/>
          <a:lstStyle>
            <a:lvl1pPr>
              <a:defRPr lang="en-US" smtClean="0">
                <a:solidFill>
                  <a:srgbClr val="FFFFFF"/>
                </a:solidFill>
              </a:defRPr>
            </a:lvl1pPr>
            <a:extLst/>
          </a:lstStyle>
          <a:p>
            <a:pPr>
              <a:defRPr/>
            </a:pPr>
            <a:fld id="{73134CF3-3BAD-49A3-9FFD-6C07FD7A5D03}" type="datetimeFigureOut">
              <a:rPr lang="cs-CZ"/>
              <a:pPr>
                <a:defRPr/>
              </a:pPr>
              <a:t>16.5.2012</a:t>
            </a:fld>
            <a:endParaRPr lang="cs-CZ"/>
          </a:p>
        </p:txBody>
      </p:sp>
      <p:sp>
        <p:nvSpPr>
          <p:cNvPr id="7" name="Zástupný symbol pro zápatí 17"/>
          <p:cNvSpPr>
            <a:spLocks noGrp="1"/>
          </p:cNvSpPr>
          <p:nvPr>
            <p:ph type="ftr" sz="quarter" idx="11"/>
          </p:nvPr>
        </p:nvSpPr>
        <p:spPr>
          <a:xfrm>
            <a:off x="2819400" y="6557963"/>
            <a:ext cx="2927350" cy="228600"/>
          </a:xfrm>
        </p:spPr>
        <p:txBody>
          <a:bodyPr/>
          <a:lstStyle>
            <a:lvl1pPr>
              <a:defRPr lang="en-US">
                <a:solidFill>
                  <a:srgbClr val="FFFFFF"/>
                </a:solidFill>
              </a:defRPr>
            </a:lvl1pPr>
            <a:extLst/>
          </a:lstStyle>
          <a:p>
            <a:pPr>
              <a:defRPr/>
            </a:pPr>
            <a:endParaRPr lang="cs-CZ"/>
          </a:p>
        </p:txBody>
      </p:sp>
      <p:sp>
        <p:nvSpPr>
          <p:cNvPr id="8" name="Zástupný symbol pro číslo snímku 28"/>
          <p:cNvSpPr>
            <a:spLocks noGrp="1"/>
          </p:cNvSpPr>
          <p:nvPr>
            <p:ph type="sldNum" sz="quarter" idx="12"/>
          </p:nvPr>
        </p:nvSpPr>
        <p:spPr>
          <a:xfrm>
            <a:off x="7880350" y="6556375"/>
            <a:ext cx="588963" cy="228600"/>
          </a:xfrm>
        </p:spPr>
        <p:txBody>
          <a:bodyPr/>
          <a:lstStyle>
            <a:lvl1pPr>
              <a:defRPr lang="en-US" smtClean="0">
                <a:solidFill>
                  <a:srgbClr val="FFFFFF"/>
                </a:solidFill>
              </a:defRPr>
            </a:lvl1pPr>
            <a:extLst/>
          </a:lstStyle>
          <a:p>
            <a:pPr>
              <a:defRPr/>
            </a:pPr>
            <a:fld id="{C14EB4FC-D0B6-4154-BE53-7B41355C03EC}" type="slidenum">
              <a:rPr lang="cs-CZ"/>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lang="cs-CZ" smtClean="0"/>
              <a:t>Klepnutím lze upravit styl předlohy nadpisů.</a:t>
            </a:r>
            <a:endParaRPr lang="en-US"/>
          </a:p>
        </p:txBody>
      </p:sp>
      <p:sp>
        <p:nvSpPr>
          <p:cNvPr id="3" name="Zástupný symbol pro obsah 2"/>
          <p:cNvSpPr>
            <a:spLocks noGrp="1"/>
          </p:cNvSpPr>
          <p:nvPr>
            <p:ph idx="1"/>
          </p:nvPr>
        </p:nvSpPr>
        <p:spPr/>
        <p:txBody>
          <a:bodyPr/>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26"/>
          <p:cNvSpPr>
            <a:spLocks noGrp="1"/>
          </p:cNvSpPr>
          <p:nvPr>
            <p:ph type="dt" sz="half" idx="10"/>
          </p:nvPr>
        </p:nvSpPr>
        <p:spPr/>
        <p:txBody>
          <a:bodyPr/>
          <a:lstStyle>
            <a:lvl1pPr>
              <a:defRPr/>
            </a:lvl1pPr>
          </a:lstStyle>
          <a:p>
            <a:pPr>
              <a:defRPr/>
            </a:pPr>
            <a:fld id="{F2CE2357-6A29-4048-883E-F6E34BDFC677}" type="datetimeFigureOut">
              <a:rPr lang="cs-CZ"/>
              <a:pPr>
                <a:defRPr/>
              </a:pPr>
              <a:t>16.5.2012</a:t>
            </a:fld>
            <a:endParaRPr lang="cs-CZ"/>
          </a:p>
        </p:txBody>
      </p:sp>
      <p:sp>
        <p:nvSpPr>
          <p:cNvPr id="5" name="Zástupný symbol pro zápatí 3"/>
          <p:cNvSpPr>
            <a:spLocks noGrp="1"/>
          </p:cNvSpPr>
          <p:nvPr>
            <p:ph type="ftr" sz="quarter" idx="11"/>
          </p:nvPr>
        </p:nvSpPr>
        <p:spPr/>
        <p:txBody>
          <a:bodyPr/>
          <a:lstStyle>
            <a:lvl1pPr>
              <a:defRPr/>
            </a:lvl1pPr>
          </a:lstStyle>
          <a:p>
            <a:pPr>
              <a:defRPr/>
            </a:pPr>
            <a:endParaRPr lang="cs-CZ"/>
          </a:p>
        </p:txBody>
      </p:sp>
      <p:sp>
        <p:nvSpPr>
          <p:cNvPr id="6" name="Zástupný symbol pro číslo snímku 15"/>
          <p:cNvSpPr>
            <a:spLocks noGrp="1"/>
          </p:cNvSpPr>
          <p:nvPr>
            <p:ph type="sldNum" sz="quarter" idx="12"/>
          </p:nvPr>
        </p:nvSpPr>
        <p:spPr/>
        <p:txBody>
          <a:bodyPr/>
          <a:lstStyle>
            <a:lvl1pPr>
              <a:defRPr/>
            </a:lvl1pPr>
          </a:lstStyle>
          <a:p>
            <a:pPr>
              <a:defRPr/>
            </a:pPr>
            <a:fld id="{2DC63083-6F82-4108-9237-D0217425D1A0}"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anchor="t"/>
          <a:lstStyle>
            <a:lvl1pPr algn="r">
              <a:buNone/>
              <a:defRPr sz="4200" b="1" cap="all"/>
            </a:lvl1pPr>
            <a:extLst/>
          </a:lstStyle>
          <a:p>
            <a:r>
              <a:rPr lang="cs-CZ" smtClean="0"/>
              <a:t>Klepnutím lze upravit styl předlohy nadpisů.</a:t>
            </a:r>
            <a:endParaRPr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cs-CZ" smtClean="0"/>
              <a:t>Klepnutím lze upravit styly předlohy textu.</a:t>
            </a:r>
          </a:p>
        </p:txBody>
      </p:sp>
      <p:sp>
        <p:nvSpPr>
          <p:cNvPr id="4" name="Zástupný symbol pro datum 3"/>
          <p:cNvSpPr>
            <a:spLocks noGrp="1"/>
          </p:cNvSpPr>
          <p:nvPr>
            <p:ph type="dt" sz="half" idx="10"/>
          </p:nvPr>
        </p:nvSpPr>
        <p:spPr>
          <a:xfrm>
            <a:off x="4724400" y="6556375"/>
            <a:ext cx="2001838" cy="227013"/>
          </a:xfrm>
        </p:spPr>
        <p:txBody>
          <a:bodyPr/>
          <a:lstStyle>
            <a:lvl1pPr>
              <a:defRPr smtClean="0">
                <a:solidFill>
                  <a:schemeClr val="tx2"/>
                </a:solidFill>
              </a:defRPr>
            </a:lvl1pPr>
            <a:extLst/>
          </a:lstStyle>
          <a:p>
            <a:pPr>
              <a:defRPr/>
            </a:pPr>
            <a:fld id="{E76F43B9-C15A-4DA5-93ED-DA27D0E1F17D}" type="datetimeFigureOut">
              <a:rPr lang="cs-CZ"/>
              <a:pPr>
                <a:defRPr/>
              </a:pPr>
              <a:t>16.5.2012</a:t>
            </a:fld>
            <a:endParaRPr lang="cs-CZ"/>
          </a:p>
        </p:txBody>
      </p:sp>
      <p:sp>
        <p:nvSpPr>
          <p:cNvPr id="5" name="Zástupný symbol pro zápatí 4"/>
          <p:cNvSpPr>
            <a:spLocks noGrp="1"/>
          </p:cNvSpPr>
          <p:nvPr>
            <p:ph type="ftr" sz="quarter" idx="11"/>
          </p:nvPr>
        </p:nvSpPr>
        <p:spPr>
          <a:xfrm>
            <a:off x="1735138" y="6556375"/>
            <a:ext cx="2895600" cy="228600"/>
          </a:xfrm>
        </p:spPr>
        <p:txBody>
          <a:bodyPr/>
          <a:lstStyle>
            <a:lvl1pPr>
              <a:defRPr>
                <a:solidFill>
                  <a:schemeClr val="tx2"/>
                </a:solidFill>
              </a:defRPr>
            </a:lvl1pPr>
            <a:extLst/>
          </a:lstStyle>
          <a:p>
            <a:pPr>
              <a:defRPr/>
            </a:pPr>
            <a:endParaRPr lang="cs-CZ"/>
          </a:p>
        </p:txBody>
      </p:sp>
      <p:sp>
        <p:nvSpPr>
          <p:cNvPr id="6" name="Zástupný symbol pro číslo snímku 5"/>
          <p:cNvSpPr>
            <a:spLocks noGrp="1"/>
          </p:cNvSpPr>
          <p:nvPr>
            <p:ph type="sldNum" sz="quarter" idx="12"/>
          </p:nvPr>
        </p:nvSpPr>
        <p:spPr>
          <a:xfrm>
            <a:off x="6734175" y="6554788"/>
            <a:ext cx="587375" cy="228600"/>
          </a:xfrm>
        </p:spPr>
        <p:txBody>
          <a:bodyPr/>
          <a:lstStyle>
            <a:lvl1pPr>
              <a:defRPr/>
            </a:lvl1pPr>
            <a:extLst/>
          </a:lstStyle>
          <a:p>
            <a:pPr>
              <a:defRPr/>
            </a:pPr>
            <a:fld id="{D3313DF1-8AD1-488C-953D-1E0DFC372459}" type="slidenum">
              <a:rPr lang="cs-CZ"/>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600200"/>
            <a:ext cx="3520440" cy="4525963"/>
          </a:xfrm>
        </p:spPr>
        <p:txBody>
          <a:bodyPr/>
          <a:lstStyle>
            <a:lvl1pPr>
              <a:defRPr sz="2800"/>
            </a:lvl1pPr>
            <a:lvl2pPr>
              <a:defRPr sz="2400"/>
            </a:lvl2pPr>
            <a:lvl3pPr>
              <a:defRPr sz="2000"/>
            </a:lvl3pPr>
            <a:lvl4pPr>
              <a:defRPr sz="1800"/>
            </a:lvl4pPr>
            <a:lvl5pPr>
              <a:defRPr sz="18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178808" y="1600200"/>
            <a:ext cx="3520440" cy="4525963"/>
          </a:xfrm>
        </p:spPr>
        <p:txBody>
          <a:bodyPr/>
          <a:lstStyle>
            <a:lvl1pPr>
              <a:defRPr sz="2800"/>
            </a:lvl1pPr>
            <a:lvl2pPr>
              <a:defRPr sz="2400"/>
            </a:lvl2pPr>
            <a:lvl3pPr>
              <a:defRPr sz="2000"/>
            </a:lvl3pPr>
            <a:lvl4pPr>
              <a:defRPr sz="1800"/>
            </a:lvl4pPr>
            <a:lvl5pPr>
              <a:defRPr sz="18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26"/>
          <p:cNvSpPr>
            <a:spLocks noGrp="1"/>
          </p:cNvSpPr>
          <p:nvPr>
            <p:ph type="dt" sz="half" idx="10"/>
          </p:nvPr>
        </p:nvSpPr>
        <p:spPr/>
        <p:txBody>
          <a:bodyPr/>
          <a:lstStyle>
            <a:lvl1pPr>
              <a:defRPr/>
            </a:lvl1pPr>
          </a:lstStyle>
          <a:p>
            <a:pPr>
              <a:defRPr/>
            </a:pPr>
            <a:fld id="{E682A510-3C6C-460D-B5A3-7ACB8315BCFA}" type="datetimeFigureOut">
              <a:rPr lang="cs-CZ"/>
              <a:pPr>
                <a:defRPr/>
              </a:pPr>
              <a:t>16.5.2012</a:t>
            </a:fld>
            <a:endParaRPr lang="cs-CZ"/>
          </a:p>
        </p:txBody>
      </p:sp>
      <p:sp>
        <p:nvSpPr>
          <p:cNvPr id="6" name="Zástupný symbol pro zápatí 3"/>
          <p:cNvSpPr>
            <a:spLocks noGrp="1"/>
          </p:cNvSpPr>
          <p:nvPr>
            <p:ph type="ftr" sz="quarter" idx="11"/>
          </p:nvPr>
        </p:nvSpPr>
        <p:spPr/>
        <p:txBody>
          <a:bodyPr/>
          <a:lstStyle>
            <a:lvl1pPr>
              <a:defRPr/>
            </a:lvl1pPr>
          </a:lstStyle>
          <a:p>
            <a:pPr>
              <a:defRPr/>
            </a:pPr>
            <a:endParaRPr lang="cs-CZ"/>
          </a:p>
        </p:txBody>
      </p:sp>
      <p:sp>
        <p:nvSpPr>
          <p:cNvPr id="7" name="Zástupný symbol pro číslo snímku 15"/>
          <p:cNvSpPr>
            <a:spLocks noGrp="1"/>
          </p:cNvSpPr>
          <p:nvPr>
            <p:ph type="sldNum" sz="quarter" idx="12"/>
          </p:nvPr>
        </p:nvSpPr>
        <p:spPr/>
        <p:txBody>
          <a:bodyPr/>
          <a:lstStyle>
            <a:lvl1pPr>
              <a:defRPr/>
            </a:lvl1pPr>
          </a:lstStyle>
          <a:p>
            <a:pPr>
              <a:defRPr/>
            </a:pPr>
            <a:fld id="{D4C0CBF2-7F27-44EE-9F32-FFAB5FCF952C}"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lvl1pPr>
              <a:defRPr/>
            </a:lvl1pPr>
            <a:extLst/>
          </a:lstStyle>
          <a:p>
            <a:r>
              <a:rPr lang="cs-CZ" smtClean="0"/>
              <a:t>Klepnutím lze upravit styl předlohy nadpisů.</a:t>
            </a:r>
            <a:endParaRPr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a:r>
              <a:rPr lang="cs-CZ" smtClean="0"/>
              <a:t>Klepnutím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a:r>
              <a:rPr lang="cs-CZ" smtClean="0"/>
              <a:t>Klepnutím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26"/>
          <p:cNvSpPr>
            <a:spLocks noGrp="1"/>
          </p:cNvSpPr>
          <p:nvPr>
            <p:ph type="dt" sz="half" idx="10"/>
          </p:nvPr>
        </p:nvSpPr>
        <p:spPr/>
        <p:txBody>
          <a:bodyPr/>
          <a:lstStyle>
            <a:lvl1pPr>
              <a:defRPr/>
            </a:lvl1pPr>
          </a:lstStyle>
          <a:p>
            <a:pPr>
              <a:defRPr/>
            </a:pPr>
            <a:fld id="{0C7D65E3-A3F6-4B1C-8653-E641CDA4CAAA}" type="datetimeFigureOut">
              <a:rPr lang="cs-CZ"/>
              <a:pPr>
                <a:defRPr/>
              </a:pPr>
              <a:t>16.5.2012</a:t>
            </a:fld>
            <a:endParaRPr lang="cs-CZ"/>
          </a:p>
        </p:txBody>
      </p:sp>
      <p:sp>
        <p:nvSpPr>
          <p:cNvPr id="8" name="Zástupný symbol pro zápatí 3"/>
          <p:cNvSpPr>
            <a:spLocks noGrp="1"/>
          </p:cNvSpPr>
          <p:nvPr>
            <p:ph type="ftr" sz="quarter" idx="11"/>
          </p:nvPr>
        </p:nvSpPr>
        <p:spPr/>
        <p:txBody>
          <a:bodyPr/>
          <a:lstStyle>
            <a:lvl1pPr>
              <a:defRPr/>
            </a:lvl1pPr>
          </a:lstStyle>
          <a:p>
            <a:pPr>
              <a:defRPr/>
            </a:pPr>
            <a:endParaRPr lang="cs-CZ"/>
          </a:p>
        </p:txBody>
      </p:sp>
      <p:sp>
        <p:nvSpPr>
          <p:cNvPr id="9" name="Zástupný symbol pro číslo snímku 15"/>
          <p:cNvSpPr>
            <a:spLocks noGrp="1"/>
          </p:cNvSpPr>
          <p:nvPr>
            <p:ph type="sldNum" sz="quarter" idx="12"/>
          </p:nvPr>
        </p:nvSpPr>
        <p:spPr/>
        <p:txBody>
          <a:bodyPr/>
          <a:lstStyle>
            <a:lvl1pPr>
              <a:defRPr/>
            </a:lvl1pPr>
          </a:lstStyle>
          <a:p>
            <a:pPr>
              <a:defRPr/>
            </a:pPr>
            <a:fld id="{30817E5D-8BF8-42BA-97FB-D7F18030681E}"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lang="cs-CZ" smtClean="0"/>
              <a:t>Klepnutím lze upravit styl předlohy nadpisů.</a:t>
            </a:r>
            <a:endParaRPr lang="en-US"/>
          </a:p>
        </p:txBody>
      </p:sp>
      <p:sp>
        <p:nvSpPr>
          <p:cNvPr id="3" name="Zástupný symbol pro datum 26"/>
          <p:cNvSpPr>
            <a:spLocks noGrp="1"/>
          </p:cNvSpPr>
          <p:nvPr>
            <p:ph type="dt" sz="half" idx="10"/>
          </p:nvPr>
        </p:nvSpPr>
        <p:spPr/>
        <p:txBody>
          <a:bodyPr/>
          <a:lstStyle>
            <a:lvl1pPr>
              <a:defRPr/>
            </a:lvl1pPr>
          </a:lstStyle>
          <a:p>
            <a:pPr>
              <a:defRPr/>
            </a:pPr>
            <a:fld id="{E2BE0E5B-7359-4E9A-A300-5F80D3001F08}" type="datetimeFigureOut">
              <a:rPr lang="cs-CZ"/>
              <a:pPr>
                <a:defRPr/>
              </a:pPr>
              <a:t>16.5.2012</a:t>
            </a:fld>
            <a:endParaRPr lang="cs-CZ"/>
          </a:p>
        </p:txBody>
      </p:sp>
      <p:sp>
        <p:nvSpPr>
          <p:cNvPr id="4" name="Zástupný symbol pro zápatí 3"/>
          <p:cNvSpPr>
            <a:spLocks noGrp="1"/>
          </p:cNvSpPr>
          <p:nvPr>
            <p:ph type="ftr" sz="quarter" idx="11"/>
          </p:nvPr>
        </p:nvSpPr>
        <p:spPr/>
        <p:txBody>
          <a:bodyPr/>
          <a:lstStyle>
            <a:lvl1pPr>
              <a:defRPr/>
            </a:lvl1pPr>
          </a:lstStyle>
          <a:p>
            <a:pPr>
              <a:defRPr/>
            </a:pPr>
            <a:endParaRPr lang="cs-CZ"/>
          </a:p>
        </p:txBody>
      </p:sp>
      <p:sp>
        <p:nvSpPr>
          <p:cNvPr id="5" name="Zástupný symbol pro číslo snímku 15"/>
          <p:cNvSpPr>
            <a:spLocks noGrp="1"/>
          </p:cNvSpPr>
          <p:nvPr>
            <p:ph type="sldNum" sz="quarter" idx="12"/>
          </p:nvPr>
        </p:nvSpPr>
        <p:spPr/>
        <p:txBody>
          <a:bodyPr/>
          <a:lstStyle>
            <a:lvl1pPr>
              <a:defRPr/>
            </a:lvl1pPr>
          </a:lstStyle>
          <a:p>
            <a:pPr>
              <a:defRPr/>
            </a:pPr>
            <a:fld id="{5E02B022-1292-401A-8C29-CA830A8F1EE8}"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6"/>
          <p:cNvSpPr>
            <a:spLocks noGrp="1"/>
          </p:cNvSpPr>
          <p:nvPr>
            <p:ph type="dt" sz="half" idx="10"/>
          </p:nvPr>
        </p:nvSpPr>
        <p:spPr/>
        <p:txBody>
          <a:bodyPr/>
          <a:lstStyle>
            <a:lvl1pPr>
              <a:defRPr/>
            </a:lvl1pPr>
          </a:lstStyle>
          <a:p>
            <a:pPr>
              <a:defRPr/>
            </a:pPr>
            <a:fld id="{724A23CD-6E22-4F76-BCBD-6C2BF9B5A6B3}" type="datetimeFigureOut">
              <a:rPr lang="cs-CZ"/>
              <a:pPr>
                <a:defRPr/>
              </a:pPr>
              <a:t>16.5.2012</a:t>
            </a:fld>
            <a:endParaRPr lang="cs-CZ"/>
          </a:p>
        </p:txBody>
      </p:sp>
      <p:sp>
        <p:nvSpPr>
          <p:cNvPr id="3" name="Zástupný symbol pro zápatí 3"/>
          <p:cNvSpPr>
            <a:spLocks noGrp="1"/>
          </p:cNvSpPr>
          <p:nvPr>
            <p:ph type="ftr" sz="quarter" idx="11"/>
          </p:nvPr>
        </p:nvSpPr>
        <p:spPr/>
        <p:txBody>
          <a:bodyPr/>
          <a:lstStyle>
            <a:lvl1pPr>
              <a:defRPr/>
            </a:lvl1pPr>
          </a:lstStyle>
          <a:p>
            <a:pPr>
              <a:defRPr/>
            </a:pPr>
            <a:endParaRPr lang="cs-CZ"/>
          </a:p>
        </p:txBody>
      </p:sp>
      <p:sp>
        <p:nvSpPr>
          <p:cNvPr id="4" name="Zástupný symbol pro číslo snímku 15"/>
          <p:cNvSpPr>
            <a:spLocks noGrp="1"/>
          </p:cNvSpPr>
          <p:nvPr>
            <p:ph type="sldNum" sz="quarter" idx="12"/>
          </p:nvPr>
        </p:nvSpPr>
        <p:spPr/>
        <p:txBody>
          <a:bodyPr/>
          <a:lstStyle>
            <a:lvl1pPr>
              <a:defRPr/>
            </a:lvl1pPr>
          </a:lstStyle>
          <a:p>
            <a:pPr>
              <a:defRPr/>
            </a:pPr>
            <a:fld id="{2E6DFE29-2B47-4D53-9DD6-0CB9FC05FDC8}"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lstStyle>
            <a:lvl1pPr algn="l">
              <a:buNone/>
              <a:defRPr lang="en-US" sz="2400" baseline="0" smtClean="0"/>
            </a:lvl1pPr>
            <a:extLst/>
          </a:lstStyle>
          <a:p>
            <a:r>
              <a:rPr lang="cs-CZ" smtClean="0"/>
              <a:t>Klepnutím lze upravit styl předlohy nadpisů.</a:t>
            </a:r>
            <a:endParaRPr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lIns="45720" tIns="0" rIns="0" bIns="0" spcCol="0" rtlCol="0" fromWordArt="0" forceAA="0">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a:r>
              <a:rPr lang="cs-CZ" smtClean="0"/>
              <a:t>Klepnutím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26"/>
          <p:cNvSpPr>
            <a:spLocks noGrp="1"/>
          </p:cNvSpPr>
          <p:nvPr>
            <p:ph type="dt" sz="half" idx="10"/>
          </p:nvPr>
        </p:nvSpPr>
        <p:spPr/>
        <p:txBody>
          <a:bodyPr/>
          <a:lstStyle>
            <a:lvl1pPr>
              <a:defRPr/>
            </a:lvl1pPr>
          </a:lstStyle>
          <a:p>
            <a:pPr>
              <a:defRPr/>
            </a:pPr>
            <a:fld id="{358C2DCC-560E-4DD8-97CF-62C70C778206}" type="datetimeFigureOut">
              <a:rPr lang="cs-CZ"/>
              <a:pPr>
                <a:defRPr/>
              </a:pPr>
              <a:t>16.5.2012</a:t>
            </a:fld>
            <a:endParaRPr lang="cs-CZ"/>
          </a:p>
        </p:txBody>
      </p:sp>
      <p:sp>
        <p:nvSpPr>
          <p:cNvPr id="6" name="Zástupný symbol pro zápatí 3"/>
          <p:cNvSpPr>
            <a:spLocks noGrp="1"/>
          </p:cNvSpPr>
          <p:nvPr>
            <p:ph type="ftr" sz="quarter" idx="11"/>
          </p:nvPr>
        </p:nvSpPr>
        <p:spPr/>
        <p:txBody>
          <a:bodyPr/>
          <a:lstStyle>
            <a:lvl1pPr>
              <a:defRPr/>
            </a:lvl1pPr>
          </a:lstStyle>
          <a:p>
            <a:pPr>
              <a:defRPr/>
            </a:pPr>
            <a:endParaRPr lang="cs-CZ"/>
          </a:p>
        </p:txBody>
      </p:sp>
      <p:sp>
        <p:nvSpPr>
          <p:cNvPr id="7" name="Zástupný symbol pro číslo snímku 15"/>
          <p:cNvSpPr>
            <a:spLocks noGrp="1"/>
          </p:cNvSpPr>
          <p:nvPr>
            <p:ph type="sldNum" sz="quarter" idx="12"/>
          </p:nvPr>
        </p:nvSpPr>
        <p:spPr/>
        <p:txBody>
          <a:bodyPr/>
          <a:lstStyle>
            <a:lvl1pPr>
              <a:defRPr/>
            </a:lvl1pPr>
          </a:lstStyle>
          <a:p>
            <a:pPr>
              <a:defRPr/>
            </a:pPr>
            <a:fld id="{FE39A3B2-25E4-4A27-989F-2838F8439607}"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5" name="Obdélník 7"/>
          <p:cNvSpPr/>
          <p:nvPr/>
        </p:nvSpPr>
        <p:spPr>
          <a:xfrm rot="21240000">
            <a:off x="598488" y="1004888"/>
            <a:ext cx="4319587" cy="4311650"/>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6" name="Obdélník 8"/>
          <p:cNvSpPr/>
          <p:nvPr/>
        </p:nvSpPr>
        <p:spPr>
          <a:xfrm rot="21420000">
            <a:off x="596900" y="998538"/>
            <a:ext cx="4319588" cy="4313237"/>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Nadpis 1"/>
          <p:cNvSpPr>
            <a:spLocks noGrp="1"/>
          </p:cNvSpPr>
          <p:nvPr>
            <p:ph type="title"/>
          </p:nvPr>
        </p:nvSpPr>
        <p:spPr>
          <a:xfrm>
            <a:off x="5389098" y="1143000"/>
            <a:ext cx="3429000" cy="2057400"/>
          </a:xfrm>
        </p:spPr>
        <p:txBody>
          <a:bodyPr/>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lang="cs-CZ" smtClean="0"/>
              <a:t>Klepnutím lze upravit styl předlohy nadpisů.</a:t>
            </a:r>
            <a:endParaRPr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lIns="82296" tIns="0" rIns="0" bIns="0" spcCol="0" rtlCol="0" fromWordArt="0" forceAA="0">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lvl="0"/>
            <a:r>
              <a:rPr lang="cs-CZ" smtClean="0"/>
              <a:t>Klepnutím lze upravit styly předlohy textu.</a:t>
            </a:r>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normAutofit/>
          </a:bodyPr>
          <a:lstStyle>
            <a:lvl1pPr marL="0" indent="0">
              <a:buNone/>
              <a:defRPr sz="3200"/>
            </a:lvl1pPr>
            <a:extLst/>
          </a:lstStyle>
          <a:p>
            <a:pPr lvl="0"/>
            <a:r>
              <a:rPr lang="cs-CZ" noProof="0" smtClean="0"/>
              <a:t>Klepnutím na ikonu přidáte obrázek.</a:t>
            </a:r>
            <a:endParaRPr lang="en-US" noProof="0" dirty="0"/>
          </a:p>
        </p:txBody>
      </p:sp>
      <p:sp>
        <p:nvSpPr>
          <p:cNvPr id="7" name="Zástupný symbol pro datum 4"/>
          <p:cNvSpPr>
            <a:spLocks noGrp="1"/>
          </p:cNvSpPr>
          <p:nvPr>
            <p:ph type="dt" sz="half" idx="10"/>
          </p:nvPr>
        </p:nvSpPr>
        <p:spPr/>
        <p:txBody>
          <a:bodyPr/>
          <a:lstStyle>
            <a:lvl1pPr>
              <a:defRPr/>
            </a:lvl1pPr>
            <a:extLst/>
          </a:lstStyle>
          <a:p>
            <a:pPr>
              <a:defRPr/>
            </a:pPr>
            <a:fld id="{9F5F1A1E-25BB-497E-B94C-5784EB478D15}" type="datetimeFigureOut">
              <a:rPr lang="cs-CZ"/>
              <a:pPr>
                <a:defRPr/>
              </a:pPr>
              <a:t>16.5.2012</a:t>
            </a:fld>
            <a:endParaRPr lang="cs-CZ"/>
          </a:p>
        </p:txBody>
      </p:sp>
      <p:sp>
        <p:nvSpPr>
          <p:cNvPr id="8" name="Zástupný symbol pro zápatí 5"/>
          <p:cNvSpPr>
            <a:spLocks noGrp="1"/>
          </p:cNvSpPr>
          <p:nvPr>
            <p:ph type="ftr" sz="quarter" idx="11"/>
          </p:nvPr>
        </p:nvSpPr>
        <p:spPr/>
        <p:txBody>
          <a:bodyPr/>
          <a:lstStyle>
            <a:lvl1pPr>
              <a:defRPr/>
            </a:lvl1pPr>
            <a:extLst/>
          </a:lstStyle>
          <a:p>
            <a:pPr>
              <a:defRPr/>
            </a:pPr>
            <a:endParaRPr lang="cs-CZ"/>
          </a:p>
        </p:txBody>
      </p:sp>
      <p:sp>
        <p:nvSpPr>
          <p:cNvPr id="9" name="Zástupný symbol pro číslo snímku 6"/>
          <p:cNvSpPr>
            <a:spLocks noGrp="1"/>
          </p:cNvSpPr>
          <p:nvPr>
            <p:ph type="sldNum" sz="quarter" idx="12"/>
          </p:nvPr>
        </p:nvSpPr>
        <p:spPr/>
        <p:txBody>
          <a:bodyPr/>
          <a:lstStyle>
            <a:lvl1pPr>
              <a:defRPr/>
            </a:lvl1pPr>
            <a:extLst/>
          </a:lstStyle>
          <a:p>
            <a:pPr>
              <a:defRPr/>
            </a:pPr>
            <a:fld id="{20B5A11F-7193-4E49-9C05-2A7F19D69A21}"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26"/>
          <p:cNvSpPr>
            <a:spLocks noGrp="1"/>
          </p:cNvSpPr>
          <p:nvPr>
            <p:ph type="dt" sz="half" idx="10"/>
          </p:nvPr>
        </p:nvSpPr>
        <p:spPr/>
        <p:txBody>
          <a:bodyPr/>
          <a:lstStyle>
            <a:lvl1pPr>
              <a:defRPr/>
            </a:lvl1pPr>
          </a:lstStyle>
          <a:p>
            <a:pPr>
              <a:defRPr/>
            </a:pPr>
            <a:fld id="{4B83AC5E-BF1A-426B-A29D-7E8F7E3A7775}" type="datetimeFigureOut">
              <a:rPr lang="cs-CZ"/>
              <a:pPr>
                <a:defRPr/>
              </a:pPr>
              <a:t>16.5.2012</a:t>
            </a:fld>
            <a:endParaRPr lang="cs-CZ"/>
          </a:p>
        </p:txBody>
      </p:sp>
      <p:sp>
        <p:nvSpPr>
          <p:cNvPr id="5" name="Zástupný symbol pro zápatí 3"/>
          <p:cNvSpPr>
            <a:spLocks noGrp="1"/>
          </p:cNvSpPr>
          <p:nvPr>
            <p:ph type="ftr" sz="quarter" idx="11"/>
          </p:nvPr>
        </p:nvSpPr>
        <p:spPr/>
        <p:txBody>
          <a:bodyPr/>
          <a:lstStyle>
            <a:lvl1pPr>
              <a:defRPr/>
            </a:lvl1pPr>
          </a:lstStyle>
          <a:p>
            <a:pPr>
              <a:defRPr/>
            </a:pPr>
            <a:endParaRPr lang="cs-CZ"/>
          </a:p>
        </p:txBody>
      </p:sp>
      <p:sp>
        <p:nvSpPr>
          <p:cNvPr id="6" name="Zástupný symbol pro číslo snímku 15"/>
          <p:cNvSpPr>
            <a:spLocks noGrp="1"/>
          </p:cNvSpPr>
          <p:nvPr>
            <p:ph type="sldNum" sz="quarter" idx="12"/>
          </p:nvPr>
        </p:nvSpPr>
        <p:spPr/>
        <p:txBody>
          <a:bodyPr/>
          <a:lstStyle>
            <a:lvl1pPr>
              <a:defRPr/>
            </a:lvl1pPr>
          </a:lstStyle>
          <a:p>
            <a:pPr>
              <a:defRPr/>
            </a:pPr>
            <a:fld id="{D5077450-4351-4B1A-9E79-ED0F91BEFA35}"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243388" y="6557963"/>
            <a:ext cx="2001837" cy="227012"/>
          </a:xfrm>
        </p:spPr>
        <p:txBody>
          <a:bodyPr/>
          <a:lstStyle>
            <a:lvl1pPr>
              <a:defRPr/>
            </a:lvl1pPr>
            <a:extLst/>
          </a:lstStyle>
          <a:p>
            <a:pPr>
              <a:defRPr/>
            </a:pPr>
            <a:fld id="{5D4572F0-D85C-41A8-AB44-66CBFA052896}" type="datetimeFigureOut">
              <a:rPr lang="cs-CZ"/>
              <a:pPr>
                <a:defRPr/>
              </a:pPr>
              <a:t>16.5.2012</a:t>
            </a:fld>
            <a:endParaRPr lang="cs-CZ"/>
          </a:p>
        </p:txBody>
      </p:sp>
      <p:sp>
        <p:nvSpPr>
          <p:cNvPr id="5" name="Zástupný symbol pro zápatí 4"/>
          <p:cNvSpPr>
            <a:spLocks noGrp="1"/>
          </p:cNvSpPr>
          <p:nvPr>
            <p:ph type="ftr" sz="quarter" idx="11"/>
          </p:nvPr>
        </p:nvSpPr>
        <p:spPr>
          <a:xfrm>
            <a:off x="457200" y="6556375"/>
            <a:ext cx="3657600" cy="228600"/>
          </a:xfrm>
        </p:spPr>
        <p:txBody>
          <a:bodyPr/>
          <a:lstStyle>
            <a:lvl1pPr>
              <a:defRPr/>
            </a:lvl1pPr>
            <a:extLst/>
          </a:lstStyle>
          <a:p>
            <a:pPr>
              <a:defRPr/>
            </a:pPr>
            <a:endParaRPr lang="cs-CZ"/>
          </a:p>
        </p:txBody>
      </p:sp>
      <p:sp>
        <p:nvSpPr>
          <p:cNvPr id="6" name="Zástupný symbol pro číslo snímku 5"/>
          <p:cNvSpPr>
            <a:spLocks noGrp="1"/>
          </p:cNvSpPr>
          <p:nvPr>
            <p:ph type="sldNum" sz="quarter" idx="12"/>
          </p:nvPr>
        </p:nvSpPr>
        <p:spPr>
          <a:xfrm>
            <a:off x="6254750" y="6553200"/>
            <a:ext cx="587375" cy="228600"/>
          </a:xfrm>
        </p:spPr>
        <p:txBody>
          <a:bodyPr/>
          <a:lstStyle>
            <a:lvl1pPr>
              <a:defRPr smtClean="0">
                <a:solidFill>
                  <a:schemeClr val="tx2"/>
                </a:solidFill>
              </a:defRPr>
            </a:lvl1pPr>
            <a:extLst/>
          </a:lstStyle>
          <a:p>
            <a:pPr>
              <a:defRPr/>
            </a:pPr>
            <a:fld id="{7CBE2647-7A91-4FBB-B659-A049221487C1}"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80A6BE41-D7E0-41F4-9A97-9C62176818E0}"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DFC2FA4-927F-424C-A220-99D2EF1BC956}" type="slidenum">
              <a:rPr lang="cs-CZ"/>
              <a:pPr>
                <a:defRPr/>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E6ED5F8-9D85-4497-8A8A-B52CF315EE63}"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294A7F0-E1AE-4133-81EE-9102630276F0}" type="slidenum">
              <a:rPr lang="cs-CZ"/>
              <a:pPr>
                <a:defRPr/>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7A21D684-640C-456D-BE66-FA89C6813B53}"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E73F02F-D41C-415A-8B2E-C2B5D4F64B49}" type="slidenum">
              <a:rPr lang="cs-CZ"/>
              <a:pPr>
                <a:defRPr/>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E4858740-92A5-483C-B62B-20898D82F188}" type="datetimeFigureOut">
              <a:rPr lang="cs-CZ"/>
              <a:pPr>
                <a:defRPr/>
              </a:pPr>
              <a:t>16.5.2012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48BA3AF8-1D9A-45A3-BE00-AB0705388162}" type="slidenum">
              <a:rPr lang="cs-CZ"/>
              <a:pPr>
                <a:defRPr/>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A0E96F6B-22D1-4D01-92A4-841FB568220C}" type="datetimeFigureOut">
              <a:rPr lang="cs-CZ"/>
              <a:pPr>
                <a:defRPr/>
              </a:pPr>
              <a:t>16.5.2012</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1D9A506B-13F1-4429-932C-0E84D5EA1AB1}" type="slidenum">
              <a:rPr lang="cs-CZ"/>
              <a:pPr>
                <a:defRPr/>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A7C6481D-386C-457B-AEFD-298325169250}" type="datetimeFigureOut">
              <a:rPr lang="cs-CZ"/>
              <a:pPr>
                <a:defRPr/>
              </a:pPr>
              <a:t>16.5.2012</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BB996632-9DD2-47B6-8DD5-8FE23BFF020C}" type="slidenum">
              <a:rPr lang="cs-CZ"/>
              <a:pPr>
                <a:defRPr/>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E0D1EE85-2594-485D-95B0-8EA96806F1EE}" type="datetimeFigureOut">
              <a:rPr lang="cs-CZ"/>
              <a:pPr>
                <a:defRPr/>
              </a:pPr>
              <a:t>16.5.2012</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2FC44530-1537-49A8-B424-43FCE17A391A}" type="slidenum">
              <a:rPr lang="cs-CZ"/>
              <a:pPr>
                <a:defRPr/>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E246B012-2839-4B3A-A932-0C6BC9D3DB98}" type="datetimeFigureOut">
              <a:rPr lang="cs-CZ"/>
              <a:pPr>
                <a:defRPr/>
              </a:pPr>
              <a:t>16.5.2012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1C72881-F8F1-43F7-888D-D84FD9B35FE5}" type="slidenum">
              <a:rPr lang="cs-CZ"/>
              <a:pPr>
                <a:defRPr/>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D531DFC-797B-467B-9C1F-B9FFB701C406}" type="datetimeFigureOut">
              <a:rPr lang="cs-CZ"/>
              <a:pPr>
                <a:defRPr/>
              </a:pPr>
              <a:t>16.5.2012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4C77459B-7834-4136-BC5D-E200D69D0DB3}" type="slidenum">
              <a:rPr lang="cs-CZ"/>
              <a:pPr>
                <a:defRPr/>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AC56726-F2A9-4330-9C29-161DEB00DC7F}"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2B3FC4E-86D7-4D4D-83DC-10AD560F5EF3}" type="slidenum">
              <a:rPr lang="cs-CZ"/>
              <a:pPr>
                <a:defRPr/>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51B7DE5D-3D79-4291-A5D6-DCBC20728FED}"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8E70007-5B13-44C3-9133-9FDC07193325}"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3" name="Zástupný symbol pro nadpis 2"/>
          <p:cNvSpPr>
            <a:spLocks noGrp="1"/>
          </p:cNvSpPr>
          <p:nvPr>
            <p:ph type="title"/>
          </p:nvPr>
        </p:nvSpPr>
        <p:spPr>
          <a:xfrm>
            <a:off x="457200" y="320675"/>
            <a:ext cx="7239000" cy="1143000"/>
          </a:xfrm>
          <a:prstGeom prst="rect">
            <a:avLst/>
          </a:prstGeom>
        </p:spPr>
        <p:txBody>
          <a:bodyPr vert="horz" lIns="45720" tIns="0" rIns="45720" bIns="0" anchor="b" anchorCtr="0">
            <a:normAutofit/>
          </a:bodyPr>
          <a:lstStyle>
            <a:extLst/>
          </a:lstStyle>
          <a:p>
            <a:r>
              <a:rPr lang="cs-CZ" smtClean="0"/>
              <a:t>Klepnutím lze upravit styl předlohy nadpisů.</a:t>
            </a:r>
            <a:endParaRPr lang="en-US"/>
          </a:p>
        </p:txBody>
      </p:sp>
      <p:sp>
        <p:nvSpPr>
          <p:cNvPr id="1030" name="Zástupný symbol pro text 30"/>
          <p:cNvSpPr>
            <a:spLocks noGrp="1"/>
          </p:cNvSpPr>
          <p:nvPr>
            <p:ph type="body" idx="1"/>
          </p:nvPr>
        </p:nvSpPr>
        <p:spPr bwMode="auto">
          <a:xfrm>
            <a:off x="457200" y="1609725"/>
            <a:ext cx="7239000" cy="48466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27" name="Zástupný symbol pro datum 26"/>
          <p:cNvSpPr>
            <a:spLocks noGrp="1"/>
          </p:cNvSpPr>
          <p:nvPr>
            <p:ph type="dt" sz="half" idx="2"/>
          </p:nvPr>
        </p:nvSpPr>
        <p:spPr>
          <a:xfrm>
            <a:off x="4246563" y="6557963"/>
            <a:ext cx="2001837" cy="227012"/>
          </a:xfrm>
          <a:prstGeom prst="rect">
            <a:avLst/>
          </a:prstGeom>
        </p:spPr>
        <p:txBody>
          <a:bodyPr vert="horz" tIns="0" bIns="0" anchor="b"/>
          <a:lstStyle>
            <a:lvl1pPr algn="l" eaLnBrk="1" fontAlgn="auto" latinLnBrk="0" hangingPunct="1">
              <a:spcBef>
                <a:spcPts val="0"/>
              </a:spcBef>
              <a:spcAft>
                <a:spcPts val="0"/>
              </a:spcAft>
              <a:defRPr kumimoji="0" sz="1000" smtClean="0">
                <a:solidFill>
                  <a:schemeClr val="tx2"/>
                </a:solidFill>
                <a:latin typeface="+mn-lt"/>
                <a:cs typeface="+mn-cs"/>
              </a:defRPr>
            </a:lvl1pPr>
            <a:extLst/>
          </a:lstStyle>
          <a:p>
            <a:pPr>
              <a:defRPr/>
            </a:pPr>
            <a:fld id="{3D8D579B-2599-4E7E-9AE7-3B5E5B73AA6C}" type="datetimeFigureOut">
              <a:rPr lang="cs-CZ"/>
              <a:pPr>
                <a:defRPr/>
              </a:pPr>
              <a:t>16.5.2012</a:t>
            </a:fld>
            <a:endParaRPr lang="cs-CZ"/>
          </a:p>
        </p:txBody>
      </p:sp>
      <p:sp>
        <p:nvSpPr>
          <p:cNvPr id="4" name="Zástupný symbol pro zápatí 3"/>
          <p:cNvSpPr>
            <a:spLocks noGrp="1"/>
          </p:cNvSpPr>
          <p:nvPr>
            <p:ph type="ftr" sz="quarter" idx="3"/>
          </p:nvPr>
        </p:nvSpPr>
        <p:spPr>
          <a:xfrm>
            <a:off x="457200" y="6557963"/>
            <a:ext cx="3657600" cy="228600"/>
          </a:xfrm>
          <a:prstGeom prst="rect">
            <a:avLst/>
          </a:prstGeom>
        </p:spPr>
        <p:txBody>
          <a:bodyPr vert="horz" tIns="0" bIns="0" anchor="b"/>
          <a:lstStyle>
            <a:lvl1pPr algn="r" eaLnBrk="1" fontAlgn="auto" latinLnBrk="0" hangingPunct="1">
              <a:spcBef>
                <a:spcPts val="0"/>
              </a:spcBef>
              <a:spcAft>
                <a:spcPts val="0"/>
              </a:spcAft>
              <a:defRPr kumimoji="0" sz="1000">
                <a:solidFill>
                  <a:schemeClr val="tx2"/>
                </a:solidFill>
                <a:latin typeface="+mn-lt"/>
                <a:cs typeface="+mn-cs"/>
              </a:defRPr>
            </a:lvl1pPr>
            <a:extLst/>
          </a:lstStyle>
          <a:p>
            <a:pPr>
              <a:defRPr/>
            </a:pPr>
            <a:endParaRPr lang="cs-CZ"/>
          </a:p>
        </p:txBody>
      </p:sp>
      <p:sp>
        <p:nvSpPr>
          <p:cNvPr id="16" name="Zástupný symbol pro číslo snímku 15"/>
          <p:cNvSpPr>
            <a:spLocks noGrp="1"/>
          </p:cNvSpPr>
          <p:nvPr>
            <p:ph type="sldNum" sz="quarter" idx="4"/>
          </p:nvPr>
        </p:nvSpPr>
        <p:spPr>
          <a:xfrm>
            <a:off x="6251575" y="6556375"/>
            <a:ext cx="588963" cy="228600"/>
          </a:xfrm>
          <a:prstGeom prst="rect">
            <a:avLst/>
          </a:prstGeom>
        </p:spPr>
        <p:txBody>
          <a:bodyPr vert="horz" lIns="0" tIns="0" rIns="0" bIns="0" anchor="b"/>
          <a:lstStyle>
            <a:lvl1pPr algn="r" eaLnBrk="1" fontAlgn="auto" latinLnBrk="0" hangingPunct="1">
              <a:spcBef>
                <a:spcPts val="0"/>
              </a:spcBef>
              <a:spcAft>
                <a:spcPts val="0"/>
              </a:spcAft>
              <a:defRPr kumimoji="0" sz="1100" smtClean="0">
                <a:solidFill>
                  <a:schemeClr val="tx2"/>
                </a:solidFill>
                <a:latin typeface="+mn-lt"/>
                <a:cs typeface="+mn-cs"/>
              </a:defRPr>
            </a:lvl1pPr>
            <a:extLst/>
          </a:lstStyle>
          <a:p>
            <a:pPr>
              <a:defRPr/>
            </a:pPr>
            <a:fld id="{EF387E4A-2B87-4C5E-B8A8-D725789412AC}"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95" r:id="rId1"/>
    <p:sldLayoutId id="2147483683" r:id="rId2"/>
    <p:sldLayoutId id="2147483696" r:id="rId3"/>
    <p:sldLayoutId id="2147483682" r:id="rId4"/>
    <p:sldLayoutId id="2147483681" r:id="rId5"/>
    <p:sldLayoutId id="2147483680" r:id="rId6"/>
    <p:sldLayoutId id="2147483679" r:id="rId7"/>
    <p:sldLayoutId id="2147483678" r:id="rId8"/>
    <p:sldLayoutId id="2147483697" r:id="rId9"/>
    <p:sldLayoutId id="2147483677" r:id="rId10"/>
    <p:sldLayoutId id="2147483698" r:id="rId11"/>
  </p:sldLayoutIdLst>
  <p:txStyles>
    <p:titleStyle>
      <a:lvl1pPr algn="l" rtl="0" fontAlgn="base">
        <a:spcBef>
          <a:spcPct val="0"/>
        </a:spcBef>
        <a:spcAft>
          <a:spcPct val="0"/>
        </a:spcAft>
        <a:defRPr sz="3800" b="1" kern="1200" cap="all">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latin typeface="+mj-lt"/>
          <a:ea typeface="+mj-ea"/>
          <a:cs typeface="+mj-cs"/>
        </a:defRPr>
      </a:lvl1pPr>
      <a:lvl2pPr algn="l" rtl="0" fontAlgn="base">
        <a:spcBef>
          <a:spcPct val="0"/>
        </a:spcBef>
        <a:spcAft>
          <a:spcPct val="0"/>
        </a:spcAft>
        <a:defRPr sz="3800" b="1">
          <a:solidFill>
            <a:schemeClr val="tx1"/>
          </a:solidFill>
          <a:latin typeface="Trebuchet MS" pitchFamily="34" charset="0"/>
        </a:defRPr>
      </a:lvl2pPr>
      <a:lvl3pPr algn="l" rtl="0" fontAlgn="base">
        <a:spcBef>
          <a:spcPct val="0"/>
        </a:spcBef>
        <a:spcAft>
          <a:spcPct val="0"/>
        </a:spcAft>
        <a:defRPr sz="3800" b="1">
          <a:solidFill>
            <a:schemeClr val="tx1"/>
          </a:solidFill>
          <a:latin typeface="Trebuchet MS" pitchFamily="34" charset="0"/>
        </a:defRPr>
      </a:lvl3pPr>
      <a:lvl4pPr algn="l" rtl="0" fontAlgn="base">
        <a:spcBef>
          <a:spcPct val="0"/>
        </a:spcBef>
        <a:spcAft>
          <a:spcPct val="0"/>
        </a:spcAft>
        <a:defRPr sz="3800" b="1">
          <a:solidFill>
            <a:schemeClr val="tx1"/>
          </a:solidFill>
          <a:latin typeface="Trebuchet MS" pitchFamily="34" charset="0"/>
        </a:defRPr>
      </a:lvl4pPr>
      <a:lvl5pPr algn="l" rtl="0" fontAlgn="base">
        <a:spcBef>
          <a:spcPct val="0"/>
        </a:spcBef>
        <a:spcAft>
          <a:spcPct val="0"/>
        </a:spcAft>
        <a:defRPr sz="3800" b="1">
          <a:solidFill>
            <a:schemeClr val="tx1"/>
          </a:solidFill>
          <a:latin typeface="Trebuchet MS" pitchFamily="34" charset="0"/>
        </a:defRPr>
      </a:lvl5pPr>
      <a:lvl6pPr marL="457200" algn="l" rtl="0" fontAlgn="base">
        <a:spcBef>
          <a:spcPct val="0"/>
        </a:spcBef>
        <a:spcAft>
          <a:spcPct val="0"/>
        </a:spcAft>
        <a:defRPr sz="3800" b="1">
          <a:solidFill>
            <a:schemeClr val="tx1"/>
          </a:solidFill>
          <a:latin typeface="Trebuchet MS" pitchFamily="34" charset="0"/>
        </a:defRPr>
      </a:lvl6pPr>
      <a:lvl7pPr marL="914400" algn="l" rtl="0" fontAlgn="base">
        <a:spcBef>
          <a:spcPct val="0"/>
        </a:spcBef>
        <a:spcAft>
          <a:spcPct val="0"/>
        </a:spcAft>
        <a:defRPr sz="3800" b="1">
          <a:solidFill>
            <a:schemeClr val="tx1"/>
          </a:solidFill>
          <a:latin typeface="Trebuchet MS" pitchFamily="34" charset="0"/>
        </a:defRPr>
      </a:lvl7pPr>
      <a:lvl8pPr marL="1371600" algn="l" rtl="0" fontAlgn="base">
        <a:spcBef>
          <a:spcPct val="0"/>
        </a:spcBef>
        <a:spcAft>
          <a:spcPct val="0"/>
        </a:spcAft>
        <a:defRPr sz="3800" b="1">
          <a:solidFill>
            <a:schemeClr val="tx1"/>
          </a:solidFill>
          <a:latin typeface="Trebuchet MS" pitchFamily="34" charset="0"/>
        </a:defRPr>
      </a:lvl8pPr>
      <a:lvl9pPr marL="1828800" algn="l" rtl="0" fontAlgn="base">
        <a:spcBef>
          <a:spcPct val="0"/>
        </a:spcBef>
        <a:spcAft>
          <a:spcPct val="0"/>
        </a:spcAft>
        <a:defRPr sz="3800" b="1">
          <a:solidFill>
            <a:schemeClr val="tx1"/>
          </a:solidFill>
          <a:latin typeface="Trebuchet MS" pitchFamily="34" charset="0"/>
        </a:defRPr>
      </a:lvl9pPr>
      <a:extLst/>
    </p:titleStyle>
    <p:bodyStyle>
      <a:lvl1pPr marL="273050" indent="-273050" algn="l" rtl="0" fontAlgn="base">
        <a:spcBef>
          <a:spcPts val="600"/>
        </a:spcBef>
        <a:spcAft>
          <a:spcPct val="0"/>
        </a:spcAft>
        <a:buClr>
          <a:schemeClr val="tx2"/>
        </a:buClr>
        <a:buSzPct val="73000"/>
        <a:buFont typeface="Wingdings 2" pitchFamily="18" charset="2"/>
        <a:buChar char=""/>
        <a:defRPr sz="2600" kern="1200">
          <a:solidFill>
            <a:schemeClr val="tx1"/>
          </a:solidFill>
          <a:latin typeface="+mn-lt"/>
          <a:ea typeface="+mn-ea"/>
          <a:cs typeface="+mn-cs"/>
        </a:defRPr>
      </a:lvl1pPr>
      <a:lvl2pPr marL="520700" indent="-228600" algn="l" rtl="0" fontAlgn="base">
        <a:spcBef>
          <a:spcPts val="500"/>
        </a:spcBef>
        <a:spcAft>
          <a:spcPct val="0"/>
        </a:spcAft>
        <a:buClr>
          <a:srgbClr val="F9B639"/>
        </a:buClr>
        <a:buSzPct val="80000"/>
        <a:buFont typeface="Wingdings 2" pitchFamily="18" charset="2"/>
        <a:buChar char=""/>
        <a:defRPr sz="2300" kern="1200">
          <a:solidFill>
            <a:srgbClr val="6C6C6C"/>
          </a:solidFill>
          <a:latin typeface="+mn-lt"/>
          <a:ea typeface="+mn-ea"/>
          <a:cs typeface="+mn-cs"/>
        </a:defRPr>
      </a:lvl2pPr>
      <a:lvl3pPr marL="758825" indent="-228600" algn="l" rtl="0" fontAlgn="base">
        <a:spcBef>
          <a:spcPts val="400"/>
        </a:spcBef>
        <a:spcAft>
          <a:spcPct val="0"/>
        </a:spcAft>
        <a:buClr>
          <a:srgbClr val="F9B639"/>
        </a:buClr>
        <a:buSzPct val="60000"/>
        <a:buFont typeface="Wingdings" pitchFamily="2" charset="2"/>
        <a:buChar char=""/>
        <a:defRPr sz="2000" kern="1200">
          <a:solidFill>
            <a:schemeClr val="tx1"/>
          </a:solidFill>
          <a:latin typeface="+mn-lt"/>
          <a:ea typeface="+mn-ea"/>
          <a:cs typeface="+mn-cs"/>
        </a:defRPr>
      </a:lvl3pPr>
      <a:lvl4pPr marL="1004888" indent="-228600" algn="l" rtl="0" fontAlgn="base">
        <a:spcBef>
          <a:spcPct val="20000"/>
        </a:spcBef>
        <a:spcAft>
          <a:spcPct val="0"/>
        </a:spcAft>
        <a:buClr>
          <a:srgbClr val="F9B639"/>
        </a:buClr>
        <a:buSzPct val="80000"/>
        <a:buFont typeface="Wingdings 2" pitchFamily="18" charset="2"/>
        <a:buChar char=""/>
        <a:defRPr sz="2000" kern="1200">
          <a:solidFill>
            <a:srgbClr val="6C6C6C"/>
          </a:solidFill>
          <a:latin typeface="+mn-lt"/>
          <a:ea typeface="+mn-ea"/>
          <a:cs typeface="+mn-cs"/>
        </a:defRPr>
      </a:lvl4pPr>
      <a:lvl5pPr marL="1279525" indent="-228600" algn="l" rtl="0" fontAlgn="base">
        <a:spcBef>
          <a:spcPts val="400"/>
        </a:spcBef>
        <a:spcAft>
          <a:spcPct val="0"/>
        </a:spcAft>
        <a:buClr>
          <a:srgbClr val="F9B639"/>
        </a:buClr>
        <a:buSzPct val="70000"/>
        <a:buFont typeface="Wingdings" pitchFamily="2" charset="2"/>
        <a:buChar char=""/>
        <a:defRPr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314"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3315"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AA9EF0C7-3BDB-47C8-8C80-350121C094BA}" type="datetimeFigureOut">
              <a:rPr lang="cs-CZ"/>
              <a:pPr>
                <a:defRPr/>
              </a:pPr>
              <a:t>16.5.2012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F63DEE3F-CB10-41A4-B16D-D477F59AE829}"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hemeOverride" Target="../theme/themeOverride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602" name="Nadpis 3"/>
          <p:cNvSpPr>
            <a:spLocks noGrp="1"/>
          </p:cNvSpPr>
          <p:nvPr>
            <p:ph type="title" idx="4294967295"/>
          </p:nvPr>
        </p:nvSpPr>
        <p:spPr>
          <a:xfrm>
            <a:off x="0" y="274638"/>
            <a:ext cx="8229600" cy="1930400"/>
          </a:xfrm>
        </p:spPr>
        <p:txBody>
          <a:bodyPr/>
          <a:lstStyle/>
          <a:p>
            <a:pPr algn="l"/>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t>Název projektu: „Učíme lépe a moderněji“ </a:t>
            </a:r>
            <a:br>
              <a:rPr lang="cs-CZ" sz="1200" smtClean="0"/>
            </a:br>
            <a:r>
              <a:rPr lang="cs-CZ" sz="1200" smtClean="0"/>
              <a:t>OP VK 1.4 </a:t>
            </a:r>
            <a:br>
              <a:rPr lang="cs-CZ" sz="1200" smtClean="0"/>
            </a:br>
            <a:r>
              <a:rPr lang="cs-CZ" sz="1200" smtClean="0"/>
              <a:t>		               </a:t>
            </a:r>
            <a:r>
              <a:rPr lang="cs-CZ" sz="3600" smtClean="0"/>
              <a:t>Výukový materiál</a:t>
            </a:r>
          </a:p>
        </p:txBody>
      </p:sp>
      <p:sp>
        <p:nvSpPr>
          <p:cNvPr id="5" name="Zástupný symbol pro obsah 4"/>
          <p:cNvSpPr>
            <a:spLocks noGrp="1"/>
          </p:cNvSpPr>
          <p:nvPr>
            <p:ph idx="4294967295"/>
          </p:nvPr>
        </p:nvSpPr>
        <p:spPr>
          <a:xfrm>
            <a:off x="0" y="2349500"/>
            <a:ext cx="8229600" cy="3959225"/>
          </a:xfrm>
        </p:spPr>
        <p:txBody>
          <a:bodyPr>
            <a:normAutofit/>
          </a:bodyPr>
          <a:lstStyle/>
          <a:p>
            <a:pPr>
              <a:lnSpc>
                <a:spcPct val="80000"/>
              </a:lnSpc>
              <a:buFont typeface="Arial" charset="0"/>
              <a:buNone/>
              <a:defRPr/>
            </a:pPr>
            <a:r>
              <a:rPr lang="cs-CZ" sz="900" dirty="0" smtClean="0"/>
              <a:t>Název </a:t>
            </a:r>
            <a:r>
              <a:rPr lang="cs-CZ" sz="900" dirty="0" err="1" smtClean="0"/>
              <a:t>DUMu</a:t>
            </a:r>
            <a:r>
              <a:rPr lang="cs-CZ" sz="900" dirty="0" smtClean="0"/>
              <a:t>:  VY_52_INOVACE_36_1_ODKRÝVAČKA  - POZNÁVÁNÍ DRUHŮ BEZOBRATLÝCH ORGANISMŮ</a:t>
            </a:r>
          </a:p>
          <a:p>
            <a:pPr>
              <a:lnSpc>
                <a:spcPct val="80000"/>
              </a:lnSpc>
              <a:buFont typeface="Arial" charset="0"/>
              <a:buNone/>
              <a:defRPr/>
            </a:pPr>
            <a:endParaRPr lang="cs-CZ" sz="500" dirty="0" smtClean="0"/>
          </a:p>
          <a:p>
            <a:pPr>
              <a:lnSpc>
                <a:spcPct val="80000"/>
              </a:lnSpc>
              <a:buFont typeface="Arial" charset="0"/>
              <a:buNone/>
              <a:defRPr/>
            </a:pPr>
            <a:r>
              <a:rPr lang="cs-CZ" sz="900" dirty="0" smtClean="0"/>
              <a:t>Číslo skupiny: 1</a:t>
            </a:r>
          </a:p>
          <a:p>
            <a:pPr>
              <a:lnSpc>
                <a:spcPct val="80000"/>
              </a:lnSpc>
              <a:buFont typeface="Arial" charset="0"/>
              <a:buNone/>
              <a:defRPr/>
            </a:pPr>
            <a:endParaRPr lang="cs-CZ" sz="500" dirty="0" smtClean="0"/>
          </a:p>
          <a:p>
            <a:pPr>
              <a:lnSpc>
                <a:spcPct val="80000"/>
              </a:lnSpc>
              <a:buFont typeface="Arial" charset="0"/>
              <a:buNone/>
              <a:defRPr/>
            </a:pPr>
            <a:r>
              <a:rPr lang="cs-CZ" sz="900" dirty="0" smtClean="0"/>
              <a:t>Autor: Mgr. Jana </a:t>
            </a:r>
            <a:r>
              <a:rPr lang="cs-CZ" sz="900" dirty="0" err="1" smtClean="0"/>
              <a:t>Střížková</a:t>
            </a:r>
            <a:endParaRPr lang="cs-CZ" sz="900" dirty="0" smtClean="0"/>
          </a:p>
          <a:p>
            <a:pPr>
              <a:lnSpc>
                <a:spcPct val="80000"/>
              </a:lnSpc>
              <a:buFont typeface="Arial" charset="0"/>
              <a:buNone/>
              <a:defRPr/>
            </a:pPr>
            <a:endParaRPr lang="cs-CZ" sz="500" dirty="0" smtClean="0"/>
          </a:p>
          <a:p>
            <a:pPr>
              <a:lnSpc>
                <a:spcPct val="80000"/>
              </a:lnSpc>
              <a:buFont typeface="Arial" charset="0"/>
              <a:buNone/>
              <a:defRPr/>
            </a:pPr>
            <a:r>
              <a:rPr lang="cs-CZ" sz="900" dirty="0" smtClean="0"/>
              <a:t>Vzdělávací oblast/Předmět/Téma: ČLOVĚK A PŘÍRODA / PŘÍRODOPIS / PŘEHLED ORGANISMŮ</a:t>
            </a:r>
          </a:p>
          <a:p>
            <a:pPr>
              <a:lnSpc>
                <a:spcPct val="80000"/>
              </a:lnSpc>
              <a:buFont typeface="Arial" charset="0"/>
              <a:buNone/>
              <a:defRPr/>
            </a:pPr>
            <a:endParaRPr lang="cs-CZ" sz="500" dirty="0" smtClean="0"/>
          </a:p>
          <a:p>
            <a:pPr>
              <a:lnSpc>
                <a:spcPct val="80000"/>
              </a:lnSpc>
              <a:buFont typeface="Arial" charset="0"/>
              <a:buNone/>
              <a:defRPr/>
            </a:pPr>
            <a:r>
              <a:rPr lang="cs-CZ" sz="900" dirty="0" smtClean="0"/>
              <a:t>Druh učebního materiálu: PREZENTACE</a:t>
            </a:r>
          </a:p>
          <a:p>
            <a:pPr>
              <a:lnSpc>
                <a:spcPct val="80000"/>
              </a:lnSpc>
              <a:buFont typeface="Arial" charset="0"/>
              <a:buNone/>
              <a:defRPr/>
            </a:pPr>
            <a:endParaRPr lang="cs-CZ" sz="900" dirty="0" smtClean="0"/>
          </a:p>
          <a:p>
            <a:pPr>
              <a:lnSpc>
                <a:spcPct val="80000"/>
              </a:lnSpc>
              <a:buFont typeface="Arial" charset="0"/>
              <a:buNone/>
              <a:defRPr/>
            </a:pPr>
            <a:r>
              <a:rPr lang="cs-CZ" sz="900" dirty="0" smtClean="0"/>
              <a:t>Metodický list:        ne</a:t>
            </a:r>
          </a:p>
          <a:p>
            <a:pPr>
              <a:lnSpc>
                <a:spcPct val="80000"/>
              </a:lnSpc>
              <a:buFont typeface="Arial" charset="0"/>
              <a:buNone/>
              <a:defRPr/>
            </a:pPr>
            <a:endParaRPr lang="cs-CZ" sz="900" dirty="0" smtClean="0"/>
          </a:p>
          <a:p>
            <a:pPr marL="542925" indent="-542925">
              <a:lnSpc>
                <a:spcPct val="80000"/>
              </a:lnSpc>
              <a:buFont typeface="Arial" charset="0"/>
              <a:buNone/>
              <a:defRPr/>
            </a:pPr>
            <a:r>
              <a:rPr lang="cs-CZ" sz="900" dirty="0" smtClean="0"/>
              <a:t>Anotace:  Hravou formou zopakování hlavních zástupců bezobratlých živočichů. Možný postup hry: Žáky rozdělit do skupin, skupina si zvolí mluvčího. Postupně skupiny odkrývají barevná políčka, pokud hned po odkrytí určí druh, získávají bod. Pokud neurčí, vybírá barevné okýnko následující skupina. Skupina, která získá nejvíce bodů, vyhrává. (políčko se odsune po kliknutí, kliknutím mimo políčka se zobrazí řešení).</a:t>
            </a:r>
          </a:p>
          <a:p>
            <a:pPr>
              <a:lnSpc>
                <a:spcPct val="80000"/>
              </a:lnSpc>
              <a:buFont typeface="Arial" charset="0"/>
              <a:buNone/>
              <a:defRPr/>
            </a:pPr>
            <a:endParaRPr lang="cs-CZ" sz="900" dirty="0" smtClean="0">
              <a:latin typeface="Arial" charset="0"/>
            </a:endParaRPr>
          </a:p>
          <a:p>
            <a:pPr>
              <a:lnSpc>
                <a:spcPct val="80000"/>
              </a:lnSpc>
              <a:buFont typeface="Arial" charset="0"/>
              <a:buNone/>
              <a:defRPr/>
            </a:pPr>
            <a:r>
              <a:rPr lang="cs-CZ" sz="900" dirty="0" smtClean="0"/>
              <a:t>Ověřeno ve třídě:6.C</a:t>
            </a:r>
            <a:endParaRPr lang="cs-CZ" sz="900" dirty="0" smtClean="0">
              <a:latin typeface="Arial" charset="0"/>
            </a:endParaRPr>
          </a:p>
          <a:p>
            <a:pPr>
              <a:lnSpc>
                <a:spcPct val="80000"/>
              </a:lnSpc>
              <a:buFont typeface="Arial" charset="0"/>
              <a:buNone/>
              <a:defRPr/>
            </a:pPr>
            <a:endParaRPr lang="cs-CZ" sz="500" dirty="0" smtClean="0">
              <a:latin typeface="Arial" charset="0"/>
            </a:endParaRPr>
          </a:p>
          <a:p>
            <a:pPr>
              <a:lnSpc>
                <a:spcPct val="80000"/>
              </a:lnSpc>
              <a:buFont typeface="Arial" charset="0"/>
              <a:buNone/>
              <a:defRPr/>
            </a:pPr>
            <a:r>
              <a:rPr lang="cs-CZ" sz="900" dirty="0" smtClean="0"/>
              <a:t>Datum ověření:  16.5. 2012</a:t>
            </a:r>
          </a:p>
          <a:p>
            <a:pPr>
              <a:lnSpc>
                <a:spcPct val="80000"/>
              </a:lnSpc>
              <a:buFont typeface="Arial" charset="0"/>
              <a:buNone/>
              <a:defRPr/>
            </a:pPr>
            <a:endParaRPr lang="cs-CZ" sz="500" dirty="0" smtClean="0"/>
          </a:p>
          <a:p>
            <a:pPr>
              <a:lnSpc>
                <a:spcPct val="80000"/>
              </a:lnSpc>
              <a:buFont typeface="Arial" charset="0"/>
              <a:buNone/>
              <a:defRPr/>
            </a:pPr>
            <a:endParaRPr lang="cs-CZ" sz="800" dirty="0" smtClean="0"/>
          </a:p>
          <a:p>
            <a:pPr>
              <a:lnSpc>
                <a:spcPct val="80000"/>
              </a:lnSpc>
              <a:buFont typeface="Arial" charset="0"/>
              <a:buNone/>
              <a:defRPr/>
            </a:pPr>
            <a:endParaRPr lang="cs-CZ" sz="800" dirty="0" smtClean="0"/>
          </a:p>
          <a:p>
            <a:pPr>
              <a:lnSpc>
                <a:spcPct val="80000"/>
              </a:lnSpc>
              <a:buFont typeface="Arial" charset="0"/>
              <a:buNone/>
              <a:defRPr/>
            </a:pPr>
            <a:r>
              <a:rPr lang="cs-CZ" sz="900" dirty="0" smtClean="0"/>
              <a:t>Prohlášení: Prohlašuji, že při tvorbě výukového materiálu jsem respektoval(a) všeobecně užívané právní a morální zvyklosti, autorská a jiná práva třetích osob, zejména </a:t>
            </a:r>
          </a:p>
          <a:p>
            <a:pPr>
              <a:lnSpc>
                <a:spcPct val="80000"/>
              </a:lnSpc>
              <a:buFont typeface="Arial" charset="0"/>
              <a:buNone/>
              <a:defRPr/>
            </a:pPr>
            <a:r>
              <a:rPr lang="cs-CZ" sz="900" dirty="0" smtClean="0"/>
              <a:t>práva duševního vlastnictví (např. práva k obchodní firmě, autorská práva k software, k filmovým, hudebníma fotografickým dílům nebo práva k ochranným známkám)</a:t>
            </a:r>
          </a:p>
          <a:p>
            <a:pPr>
              <a:lnSpc>
                <a:spcPct val="80000"/>
              </a:lnSpc>
              <a:buFont typeface="Arial" charset="0"/>
              <a:buNone/>
              <a:defRPr/>
            </a:pPr>
            <a:r>
              <a:rPr lang="cs-CZ" sz="900" dirty="0" smtClean="0"/>
              <a:t>dle zákona 121/2000 Sb. (autorský zákon). Nesu veškerou právní odpovědnost za obsah a původ svého díla. Prohlašuji dále, že výše uvedený materiál jsem ověřil(a) </a:t>
            </a:r>
          </a:p>
          <a:p>
            <a:pPr>
              <a:lnSpc>
                <a:spcPct val="80000"/>
              </a:lnSpc>
              <a:buFont typeface="Arial" charset="0"/>
              <a:buNone/>
              <a:defRPr/>
            </a:pPr>
            <a:r>
              <a:rPr lang="cs-CZ" sz="900" dirty="0" smtClean="0"/>
              <a:t>ve výuce a provedl(a) o tom zápis do TK.</a:t>
            </a:r>
          </a:p>
          <a:p>
            <a:pPr>
              <a:lnSpc>
                <a:spcPct val="80000"/>
              </a:lnSpc>
              <a:buFont typeface="Arial" charset="0"/>
              <a:buNone/>
              <a:defRPr/>
            </a:pPr>
            <a:r>
              <a:rPr lang="cs-CZ" sz="900" dirty="0" smtClean="0"/>
              <a:t>Dávám souhlas, aby moje dílo bylo dáno k dispozici veřejnosti k účelům volného užití (§30 odst. 1 zákona 121/2000 Sb.), tj. že k uvedeným účelům může být kýmkoliv </a:t>
            </a:r>
          </a:p>
          <a:p>
            <a:pPr>
              <a:lnSpc>
                <a:spcPct val="80000"/>
              </a:lnSpc>
              <a:buFont typeface="Arial" charset="0"/>
              <a:buNone/>
              <a:defRPr/>
            </a:pPr>
            <a:r>
              <a:rPr lang="cs-CZ" sz="900" dirty="0" smtClean="0"/>
              <a:t>zveřejňováno, používáno, upravováno a uchováváno.</a:t>
            </a:r>
          </a:p>
          <a:p>
            <a:pPr>
              <a:lnSpc>
                <a:spcPct val="80000"/>
              </a:lnSpc>
              <a:buFont typeface="Arial" charset="0"/>
              <a:buNone/>
              <a:defRPr/>
            </a:pPr>
            <a:endParaRPr lang="cs-CZ" sz="900" dirty="0" smtClean="0"/>
          </a:p>
          <a:p>
            <a:pPr>
              <a:lnSpc>
                <a:spcPct val="80000"/>
              </a:lnSpc>
              <a:buFont typeface="Arial" charset="0"/>
              <a:buNone/>
              <a:defRPr/>
            </a:pPr>
            <a:endParaRPr lang="cs-CZ" sz="800" dirty="0" smtClean="0"/>
          </a:p>
          <a:p>
            <a:pPr>
              <a:lnSpc>
                <a:spcPct val="80000"/>
              </a:lnSpc>
              <a:buFont typeface="Arial" charset="0"/>
              <a:buNone/>
              <a:defRPr/>
            </a:pPr>
            <a:r>
              <a:rPr lang="cs-CZ" sz="800" dirty="0" smtClean="0"/>
              <a:t>Datum:	 16.5. 2012		Podpis:</a:t>
            </a:r>
          </a:p>
          <a:p>
            <a:pPr>
              <a:lnSpc>
                <a:spcPct val="80000"/>
              </a:lnSpc>
              <a:buFont typeface="Arial" charset="0"/>
              <a:buNone/>
              <a:defRPr/>
            </a:pPr>
            <a:r>
              <a:rPr lang="cs-CZ" sz="700" dirty="0" smtClean="0"/>
              <a:t> </a:t>
            </a:r>
          </a:p>
          <a:p>
            <a:pPr>
              <a:lnSpc>
                <a:spcPct val="80000"/>
              </a:lnSpc>
              <a:buFont typeface="Arial" charset="0"/>
              <a:buNone/>
              <a:defRPr/>
            </a:pPr>
            <a:endParaRPr lang="cs-CZ" sz="700" dirty="0" smtClean="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pPr fontAlgn="auto">
              <a:spcAft>
                <a:spcPts val="0"/>
              </a:spcAft>
              <a:defRPr/>
            </a:pPr>
            <a:r>
              <a:rPr lang="cs-CZ" dirty="0" smtClean="0"/>
              <a:t>„ODKRÝVAČKA“</a:t>
            </a:r>
            <a:endParaRPr lang="cs-CZ" dirty="0"/>
          </a:p>
        </p:txBody>
      </p:sp>
      <p:sp>
        <p:nvSpPr>
          <p:cNvPr id="26626" name="Podnadpis 4"/>
          <p:cNvSpPr>
            <a:spLocks noGrp="1"/>
          </p:cNvSpPr>
          <p:nvPr>
            <p:ph type="subTitle" idx="1"/>
          </p:nvPr>
        </p:nvSpPr>
        <p:spPr>
          <a:xfrm>
            <a:off x="3354388" y="3540125"/>
            <a:ext cx="5114925" cy="1101725"/>
          </a:xfrm>
        </p:spPr>
        <p:txBody>
          <a:bodyPr/>
          <a:lstStyle/>
          <a:p>
            <a:r>
              <a:rPr lang="cs-CZ" smtClean="0"/>
              <a:t>URČOVÁNÍ BEZOBRATLÝCH ŽIVOČICHŮ</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Zástupný symbol pro obsah 3" descr="ostnokožci.JPG"/>
          <p:cNvPicPr>
            <a:picLocks noGrp="1" noChangeAspect="1"/>
          </p:cNvPicPr>
          <p:nvPr>
            <p:ph idx="1"/>
          </p:nvPr>
        </p:nvPicPr>
        <p:blipFill>
          <a:blip r:embed="rId2"/>
          <a:srcRect/>
          <a:stretch>
            <a:fillRect/>
          </a:stretch>
        </p:blipFill>
        <p:spPr>
          <a:xfrm>
            <a:off x="1331913" y="1412875"/>
            <a:ext cx="5761037" cy="4319588"/>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219700" y="404813"/>
            <a:ext cx="2665413"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JEŽOVKA</a:t>
            </a:r>
          </a:p>
        </p:txBody>
      </p:sp>
      <p:sp>
        <p:nvSpPr>
          <p:cNvPr id="27660"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Zástupný symbol pro obsah 14" descr="běžník kopretinový.b.JPG"/>
          <p:cNvPicPr>
            <a:picLocks noGrp="1" noChangeAspect="1"/>
          </p:cNvPicPr>
          <p:nvPr>
            <p:ph idx="1"/>
          </p:nvPr>
        </p:nvPicPr>
        <p:blipFill>
          <a:blip r:embed="rId2"/>
          <a:srcRect/>
          <a:stretch>
            <a:fillRect/>
          </a:stretch>
        </p:blipFill>
        <p:spPr>
          <a:xfrm>
            <a:off x="1258888" y="1341438"/>
            <a:ext cx="6049962" cy="4392612"/>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3779838" y="404813"/>
            <a:ext cx="5184775"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BĚŽNÍK KOPRETINOVÝ</a:t>
            </a:r>
          </a:p>
        </p:txBody>
      </p:sp>
      <p:sp>
        <p:nvSpPr>
          <p:cNvPr id="28684"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Zástupný symbol pro obsah 14" descr="ústřice.JPG"/>
          <p:cNvPicPr>
            <a:picLocks noGrp="1" noChangeAspect="1"/>
          </p:cNvPicPr>
          <p:nvPr>
            <p:ph idx="1"/>
          </p:nvPr>
        </p:nvPicPr>
        <p:blipFill>
          <a:blip r:embed="rId2"/>
          <a:srcRect/>
          <a:stretch>
            <a:fillRect/>
          </a:stretch>
        </p:blipFill>
        <p:spPr>
          <a:xfrm>
            <a:off x="1187450" y="1341438"/>
            <a:ext cx="5905500" cy="4418012"/>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076825" y="404813"/>
            <a:ext cx="2663825" cy="369887"/>
          </a:xfrm>
          <a:prstGeom prst="rect">
            <a:avLst/>
          </a:prstGeom>
          <a:noFill/>
          <a:ln w="9525">
            <a:noFill/>
            <a:miter lim="800000"/>
            <a:headEnd/>
            <a:tailEnd/>
          </a:ln>
        </p:spPr>
        <p:txBody>
          <a:bodyPr>
            <a:spAutoFit/>
          </a:bodyPr>
          <a:lstStyle/>
          <a:p>
            <a:r>
              <a:rPr lang="cs-CZ">
                <a:latin typeface="Trebuchet MS" pitchFamily="34" charset="0"/>
              </a:rPr>
              <a:t>ŘEŠENÍ:     </a:t>
            </a:r>
            <a:r>
              <a:rPr lang="cs-CZ" b="1">
                <a:latin typeface="Trebuchet MS" pitchFamily="34" charset="0"/>
              </a:rPr>
              <a:t>ÚSTŘICE</a:t>
            </a:r>
          </a:p>
        </p:txBody>
      </p:sp>
      <p:sp>
        <p:nvSpPr>
          <p:cNvPr id="29708"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Zástupný symbol pro obsah 14" descr="medúza.JPG"/>
          <p:cNvPicPr>
            <a:picLocks noGrp="1" noChangeAspect="1"/>
          </p:cNvPicPr>
          <p:nvPr>
            <p:ph idx="1"/>
          </p:nvPr>
        </p:nvPicPr>
        <p:blipFill>
          <a:blip r:embed="rId2"/>
          <a:srcRect/>
          <a:stretch>
            <a:fillRect/>
          </a:stretch>
        </p:blipFill>
        <p:spPr>
          <a:xfrm>
            <a:off x="1116013" y="1341438"/>
            <a:ext cx="5903912" cy="4367212"/>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435600" y="476250"/>
            <a:ext cx="2665413" cy="369888"/>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MEDÚZA</a:t>
            </a:r>
          </a:p>
        </p:txBody>
      </p:sp>
      <p:sp>
        <p:nvSpPr>
          <p:cNvPr id="30732"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Zástupný symbol pro obsah 14" descr="chobotnice.jpg"/>
          <p:cNvPicPr>
            <a:picLocks noGrp="1" noChangeAspect="1"/>
          </p:cNvPicPr>
          <p:nvPr>
            <p:ph idx="1"/>
          </p:nvPr>
        </p:nvPicPr>
        <p:blipFill>
          <a:blip r:embed="rId2"/>
          <a:srcRect/>
          <a:stretch>
            <a:fillRect/>
          </a:stretch>
        </p:blipFill>
        <p:spPr>
          <a:xfrm>
            <a:off x="1187450" y="1412875"/>
            <a:ext cx="5761038" cy="4321175"/>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859338" y="476250"/>
            <a:ext cx="4105275" cy="369888"/>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CHOBOTNICE</a:t>
            </a:r>
          </a:p>
        </p:txBody>
      </p:sp>
      <p:sp>
        <p:nvSpPr>
          <p:cNvPr id="31756"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Zástupný symbol pro obsah 14" descr="páskovka keřová (2).jpg"/>
          <p:cNvPicPr>
            <a:picLocks noGrp="1" noChangeAspect="1"/>
          </p:cNvPicPr>
          <p:nvPr>
            <p:ph idx="1"/>
          </p:nvPr>
        </p:nvPicPr>
        <p:blipFill>
          <a:blip r:embed="rId2"/>
          <a:srcRect/>
          <a:stretch>
            <a:fillRect/>
          </a:stretch>
        </p:blipFill>
        <p:spPr>
          <a:xfrm>
            <a:off x="1403350" y="1557338"/>
            <a:ext cx="5329238" cy="399573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500563" y="404813"/>
            <a:ext cx="4464050"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PÁSKOVKA KEŘOVÁ</a:t>
            </a:r>
          </a:p>
        </p:txBody>
      </p:sp>
      <p:sp>
        <p:nvSpPr>
          <p:cNvPr id="32780"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Zástupný symbol pro obsah 14" descr="plovatka bahenní.a.jpg"/>
          <p:cNvPicPr>
            <a:picLocks noGrp="1" noChangeAspect="1"/>
          </p:cNvPicPr>
          <p:nvPr>
            <p:ph idx="1"/>
          </p:nvPr>
        </p:nvPicPr>
        <p:blipFill>
          <a:blip r:embed="rId2"/>
          <a:srcRect/>
          <a:stretch>
            <a:fillRect/>
          </a:stretch>
        </p:blipFill>
        <p:spPr>
          <a:xfrm>
            <a:off x="1476375" y="1484313"/>
            <a:ext cx="5353050" cy="401478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3995738" y="404813"/>
            <a:ext cx="4968875"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PLOVATKA BAHENNÍ</a:t>
            </a:r>
          </a:p>
        </p:txBody>
      </p:sp>
      <p:sp>
        <p:nvSpPr>
          <p:cNvPr id="33804"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7" name="Zástupný symbol pro obsah 14" descr="plzák lesní (1).jpg"/>
          <p:cNvPicPr>
            <a:picLocks noGrp="1" noChangeAspect="1"/>
          </p:cNvPicPr>
          <p:nvPr>
            <p:ph idx="1"/>
          </p:nvPr>
        </p:nvPicPr>
        <p:blipFill>
          <a:blip r:embed="rId2"/>
          <a:srcRect/>
          <a:stretch>
            <a:fillRect/>
          </a:stretch>
        </p:blipFill>
        <p:spPr>
          <a:xfrm>
            <a:off x="1331913" y="1341438"/>
            <a:ext cx="5832475" cy="4375150"/>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003800" y="404813"/>
            <a:ext cx="3960813"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PLZÁK OBECNÝ</a:t>
            </a:r>
          </a:p>
        </p:txBody>
      </p:sp>
      <p:sp>
        <p:nvSpPr>
          <p:cNvPr id="34828"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Zástupný symbol pro obsah 14" descr="okružák ploský.JPG"/>
          <p:cNvPicPr>
            <a:picLocks noGrp="1" noChangeAspect="1"/>
          </p:cNvPicPr>
          <p:nvPr>
            <p:ph idx="1"/>
          </p:nvPr>
        </p:nvPicPr>
        <p:blipFill>
          <a:blip r:embed="rId2"/>
          <a:srcRect/>
          <a:stretch>
            <a:fillRect/>
          </a:stretch>
        </p:blipFill>
        <p:spPr>
          <a:xfrm>
            <a:off x="1763713" y="1576388"/>
            <a:ext cx="5326062" cy="3986212"/>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787900" y="404813"/>
            <a:ext cx="4176713"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OKRUŽÁK PLOSKÝ</a:t>
            </a:r>
          </a:p>
        </p:txBody>
      </p:sp>
      <p:sp>
        <p:nvSpPr>
          <p:cNvPr id="35852"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Zástupný symbol pro obsah 14" descr="svinka obecná.jpg"/>
          <p:cNvPicPr>
            <a:picLocks noGrp="1" noChangeAspect="1"/>
          </p:cNvPicPr>
          <p:nvPr>
            <p:ph idx="1"/>
          </p:nvPr>
        </p:nvPicPr>
        <p:blipFill>
          <a:blip r:embed="rId2"/>
          <a:srcRect/>
          <a:stretch>
            <a:fillRect/>
          </a:stretch>
        </p:blipFill>
        <p:spPr>
          <a:xfrm>
            <a:off x="1116013" y="1341438"/>
            <a:ext cx="5903912" cy="442753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643438" y="404813"/>
            <a:ext cx="4321175"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SVINKA OBECNÁ</a:t>
            </a:r>
          </a:p>
        </p:txBody>
      </p:sp>
      <p:sp>
        <p:nvSpPr>
          <p:cNvPr id="36876"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Zástupný symbol pro obsah 14" descr="rak kamenáč.a.JPG"/>
          <p:cNvPicPr>
            <a:picLocks noGrp="1" noChangeAspect="1"/>
          </p:cNvPicPr>
          <p:nvPr>
            <p:ph idx="1"/>
          </p:nvPr>
        </p:nvPicPr>
        <p:blipFill>
          <a:blip r:embed="rId2"/>
          <a:srcRect/>
          <a:stretch>
            <a:fillRect/>
          </a:stretch>
        </p:blipFill>
        <p:spPr>
          <a:xfrm>
            <a:off x="1116013" y="1341438"/>
            <a:ext cx="5903912" cy="442118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932363" y="404813"/>
            <a:ext cx="4032250"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RAK KAMENÁČ</a:t>
            </a:r>
          </a:p>
        </p:txBody>
      </p:sp>
      <p:sp>
        <p:nvSpPr>
          <p:cNvPr id="37900"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3" name="Zástupný symbol pro obsah 14" descr="cvrček polní.JPG"/>
          <p:cNvPicPr>
            <a:picLocks noGrp="1" noChangeAspect="1"/>
          </p:cNvPicPr>
          <p:nvPr>
            <p:ph idx="1"/>
          </p:nvPr>
        </p:nvPicPr>
        <p:blipFill>
          <a:blip r:embed="rId2"/>
          <a:srcRect/>
          <a:stretch>
            <a:fillRect/>
          </a:stretch>
        </p:blipFill>
        <p:spPr>
          <a:xfrm>
            <a:off x="1187450" y="1341438"/>
            <a:ext cx="5616575" cy="421163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219700" y="404813"/>
            <a:ext cx="3744913"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CVRČEK POLNÍ</a:t>
            </a:r>
          </a:p>
        </p:txBody>
      </p:sp>
      <p:sp>
        <p:nvSpPr>
          <p:cNvPr id="38924"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Zástupný symbol pro obsah 14" descr="saranče.k (1).jpg"/>
          <p:cNvPicPr>
            <a:picLocks noGrp="1" noChangeAspect="1"/>
          </p:cNvPicPr>
          <p:nvPr>
            <p:ph idx="1"/>
          </p:nvPr>
        </p:nvPicPr>
        <p:blipFill>
          <a:blip r:embed="rId2"/>
          <a:srcRect/>
          <a:stretch>
            <a:fillRect/>
          </a:stretch>
        </p:blipFill>
        <p:spPr>
          <a:xfrm>
            <a:off x="1116013" y="1341438"/>
            <a:ext cx="6030912" cy="4392612"/>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219700" y="404813"/>
            <a:ext cx="3744913"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SARANČE</a:t>
            </a:r>
          </a:p>
        </p:txBody>
      </p:sp>
      <p:sp>
        <p:nvSpPr>
          <p:cNvPr id="39948"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1" name="Zástupný symbol pro obsah 14" descr="pěnodějka obecná v akci.jpg"/>
          <p:cNvPicPr>
            <a:picLocks noGrp="1" noChangeAspect="1"/>
          </p:cNvPicPr>
          <p:nvPr>
            <p:ph idx="1"/>
          </p:nvPr>
        </p:nvPicPr>
        <p:blipFill>
          <a:blip r:embed="rId2"/>
          <a:srcRect/>
          <a:stretch>
            <a:fillRect/>
          </a:stretch>
        </p:blipFill>
        <p:spPr>
          <a:xfrm>
            <a:off x="1116013" y="1412875"/>
            <a:ext cx="5832475" cy="4375150"/>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435600" y="404813"/>
            <a:ext cx="3529013"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PĚNODĚJKA</a:t>
            </a:r>
          </a:p>
        </p:txBody>
      </p:sp>
      <p:sp>
        <p:nvSpPr>
          <p:cNvPr id="40972"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Zástupný symbol pro obsah 14" descr="vážka, larva.m.jpg"/>
          <p:cNvPicPr>
            <a:picLocks noGrp="1" noChangeAspect="1"/>
          </p:cNvPicPr>
          <p:nvPr>
            <p:ph idx="1"/>
          </p:nvPr>
        </p:nvPicPr>
        <p:blipFill>
          <a:blip r:embed="rId2"/>
          <a:srcRect/>
          <a:stretch>
            <a:fillRect/>
          </a:stretch>
        </p:blipFill>
        <p:spPr>
          <a:xfrm>
            <a:off x="1116013" y="1341438"/>
            <a:ext cx="5832475" cy="4375150"/>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508625" y="404813"/>
            <a:ext cx="3455988"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NAJÁDA</a:t>
            </a:r>
          </a:p>
        </p:txBody>
      </p:sp>
      <p:sp>
        <p:nvSpPr>
          <p:cNvPr id="41996"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Zástupný symbol pro obsah 14" descr="ploštička pestrá.jpg"/>
          <p:cNvPicPr>
            <a:picLocks noGrp="1" noChangeAspect="1"/>
          </p:cNvPicPr>
          <p:nvPr>
            <p:ph idx="1"/>
          </p:nvPr>
        </p:nvPicPr>
        <p:blipFill>
          <a:blip r:embed="rId2"/>
          <a:srcRect/>
          <a:stretch>
            <a:fillRect/>
          </a:stretch>
        </p:blipFill>
        <p:spPr>
          <a:xfrm>
            <a:off x="1258888" y="1412875"/>
            <a:ext cx="5703887" cy="4276725"/>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427538" y="404813"/>
            <a:ext cx="4537075"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RUMĚNICE POSPOLNÁ</a:t>
            </a:r>
          </a:p>
        </p:txBody>
      </p:sp>
      <p:sp>
        <p:nvSpPr>
          <p:cNvPr id="43020"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Zástupný symbol pro obsah 14" descr="kněžice rohatá.k.jpg"/>
          <p:cNvPicPr>
            <a:picLocks noGrp="1" noChangeAspect="1"/>
          </p:cNvPicPr>
          <p:nvPr>
            <p:ph idx="1"/>
          </p:nvPr>
        </p:nvPicPr>
        <p:blipFill>
          <a:blip r:embed="rId2"/>
          <a:srcRect/>
          <a:stretch>
            <a:fillRect/>
          </a:stretch>
        </p:blipFill>
        <p:spPr>
          <a:xfrm>
            <a:off x="1187450" y="1341438"/>
            <a:ext cx="5905500" cy="442753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5292725" y="404813"/>
            <a:ext cx="3671888"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KNĚŽICE</a:t>
            </a:r>
          </a:p>
        </p:txBody>
      </p:sp>
      <p:sp>
        <p:nvSpPr>
          <p:cNvPr id="44044"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Zástupný symbol pro obsah 14" descr="splešťule blátivá (2).jpg"/>
          <p:cNvPicPr>
            <a:picLocks noGrp="1" noChangeAspect="1"/>
          </p:cNvPicPr>
          <p:nvPr>
            <p:ph idx="1"/>
          </p:nvPr>
        </p:nvPicPr>
        <p:blipFill>
          <a:blip r:embed="rId2"/>
          <a:srcRect/>
          <a:stretch>
            <a:fillRect/>
          </a:stretch>
        </p:blipFill>
        <p:spPr>
          <a:xfrm>
            <a:off x="1116013" y="1341438"/>
            <a:ext cx="5832475" cy="4375150"/>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211638" y="404813"/>
            <a:ext cx="4752975"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SPLEŠŤULE BLÁTIVÁ</a:t>
            </a:r>
          </a:p>
        </p:txBody>
      </p:sp>
      <p:sp>
        <p:nvSpPr>
          <p:cNvPr id="45068"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Zástupný symbol pro obsah 14" descr="zlatohlávek zlatý, Miličovské kopce.jpg"/>
          <p:cNvPicPr>
            <a:picLocks noGrp="1" noChangeAspect="1"/>
          </p:cNvPicPr>
          <p:nvPr>
            <p:ph idx="1"/>
          </p:nvPr>
        </p:nvPicPr>
        <p:blipFill>
          <a:blip r:embed="rId2"/>
          <a:srcRect/>
          <a:stretch>
            <a:fillRect/>
          </a:stretch>
        </p:blipFill>
        <p:spPr>
          <a:xfrm>
            <a:off x="1187450" y="1341438"/>
            <a:ext cx="5761038" cy="431958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211638" y="404813"/>
            <a:ext cx="4752975"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ZLATOHLÁVEK ZLATÝ</a:t>
            </a:r>
          </a:p>
        </p:txBody>
      </p:sp>
      <p:sp>
        <p:nvSpPr>
          <p:cNvPr id="46092"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19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Zástupný symbol pro obsah 14" descr="chrobák lesní.a.JPG"/>
          <p:cNvPicPr>
            <a:picLocks noGrp="1" noChangeAspect="1"/>
          </p:cNvPicPr>
          <p:nvPr>
            <p:ph idx="1"/>
          </p:nvPr>
        </p:nvPicPr>
        <p:blipFill>
          <a:blip r:embed="rId2"/>
          <a:srcRect/>
          <a:stretch>
            <a:fillRect/>
          </a:stretch>
        </p:blipFill>
        <p:spPr>
          <a:xfrm>
            <a:off x="1116013" y="1341438"/>
            <a:ext cx="5832475" cy="436403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4067175" y="404813"/>
            <a:ext cx="4897438"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CHROBÁK OBECNÝ</a:t>
            </a:r>
          </a:p>
        </p:txBody>
      </p:sp>
      <p:sp>
        <p:nvSpPr>
          <p:cNvPr id="47116"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Zástupný symbol pro obsah 14" descr="otakárek fenyklový, Loděnice.jpg"/>
          <p:cNvPicPr>
            <a:picLocks noGrp="1" noChangeAspect="1"/>
          </p:cNvPicPr>
          <p:nvPr>
            <p:ph idx="1"/>
          </p:nvPr>
        </p:nvPicPr>
        <p:blipFill>
          <a:blip r:embed="rId2"/>
          <a:srcRect/>
          <a:stretch>
            <a:fillRect/>
          </a:stretch>
        </p:blipFill>
        <p:spPr>
          <a:xfrm>
            <a:off x="1116013" y="1341438"/>
            <a:ext cx="5616575" cy="4211637"/>
          </a:xfrm>
        </p:spPr>
      </p:pic>
      <p:sp>
        <p:nvSpPr>
          <p:cNvPr id="5" name="Obdélník 4"/>
          <p:cNvSpPr/>
          <p:nvPr/>
        </p:nvSpPr>
        <p:spPr>
          <a:xfrm>
            <a:off x="971550" y="1268413"/>
            <a:ext cx="2160588" cy="151288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132138" y="1268413"/>
            <a:ext cx="2160587" cy="151288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5292725" y="1268413"/>
            <a:ext cx="2159000" cy="1512887"/>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971550" y="2781300"/>
            <a:ext cx="2160588" cy="15113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3132138" y="2781300"/>
            <a:ext cx="2160587" cy="15113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292725" y="2781300"/>
            <a:ext cx="2159000" cy="15113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 name="Obdélník 10"/>
          <p:cNvSpPr/>
          <p:nvPr/>
        </p:nvSpPr>
        <p:spPr>
          <a:xfrm>
            <a:off x="971550" y="4292600"/>
            <a:ext cx="2160588" cy="151288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Obdélník 11"/>
          <p:cNvSpPr/>
          <p:nvPr/>
        </p:nvSpPr>
        <p:spPr>
          <a:xfrm>
            <a:off x="3132138" y="4292600"/>
            <a:ext cx="2160587" cy="1512888"/>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Obdélník 12"/>
          <p:cNvSpPr/>
          <p:nvPr/>
        </p:nvSpPr>
        <p:spPr>
          <a:xfrm>
            <a:off x="5292725" y="4292600"/>
            <a:ext cx="2159000" cy="15128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3" name="TextovéPole 22"/>
          <p:cNvSpPr txBox="1">
            <a:spLocks noChangeArrowheads="1"/>
          </p:cNvSpPr>
          <p:nvPr/>
        </p:nvSpPr>
        <p:spPr bwMode="auto">
          <a:xfrm>
            <a:off x="3995738" y="404813"/>
            <a:ext cx="4968875" cy="369887"/>
          </a:xfrm>
          <a:prstGeom prst="rect">
            <a:avLst/>
          </a:prstGeom>
          <a:noFill/>
          <a:ln w="9525">
            <a:noFill/>
            <a:miter lim="800000"/>
            <a:headEnd/>
            <a:tailEnd/>
          </a:ln>
        </p:spPr>
        <p:txBody>
          <a:bodyPr>
            <a:spAutoFit/>
          </a:bodyPr>
          <a:lstStyle/>
          <a:p>
            <a:r>
              <a:rPr lang="cs-CZ">
                <a:latin typeface="Trebuchet MS" pitchFamily="34" charset="0"/>
              </a:rPr>
              <a:t>ŘEŠENÍ</a:t>
            </a:r>
            <a:r>
              <a:rPr lang="cs-CZ" b="1">
                <a:latin typeface="Trebuchet MS" pitchFamily="34" charset="0"/>
              </a:rPr>
              <a:t>:     OTAKÁREK FENYKLOVÝ</a:t>
            </a:r>
          </a:p>
        </p:txBody>
      </p:sp>
      <p:sp>
        <p:nvSpPr>
          <p:cNvPr id="48140" name="TextovéPole 13"/>
          <p:cNvSpPr txBox="1">
            <a:spLocks noChangeArrowheads="1"/>
          </p:cNvSpPr>
          <p:nvPr/>
        </p:nvSpPr>
        <p:spPr bwMode="auto">
          <a:xfrm>
            <a:off x="7235825" y="6381750"/>
            <a:ext cx="865188" cy="276225"/>
          </a:xfrm>
          <a:prstGeom prst="rect">
            <a:avLst/>
          </a:prstGeom>
          <a:noFill/>
          <a:ln w="9525">
            <a:noFill/>
            <a:miter lim="800000"/>
            <a:headEnd/>
            <a:tailEnd/>
          </a:ln>
        </p:spPr>
        <p:txBody>
          <a:bodyPr>
            <a:spAutoFit/>
          </a:bodyPr>
          <a:lstStyle/>
          <a:p>
            <a:r>
              <a:rPr lang="cs-CZ" sz="1200">
                <a:latin typeface="Trebuchet MS" pitchFamily="34" charset="0"/>
              </a:rPr>
              <a:t>obr. 21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35" presetClass="path" presetSubtype="0" accel="50000" decel="50000" fill="hold" grpId="0" nodeType="clickEffect">
                                  <p:stCondLst>
                                    <p:cond delay="0"/>
                                  </p:stCondLst>
                                  <p:childTnLst>
                                    <p:animMotion origin="layout" path="M 0 0  L -0.25 0  E" pathEditMode="relative" ptsTypes="">
                                      <p:cBhvr>
                                        <p:cTn id="13"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35" presetClass="path" presetSubtype="0" accel="50000" decel="50000" fill="hold" grpId="0" nodeType="clickEffect">
                                  <p:stCondLst>
                                    <p:cond delay="0"/>
                                  </p:stCondLst>
                                  <p:childTnLst>
                                    <p:animMotion origin="layout" path="M 0 0  L -0.25 0  E" pathEditMode="relative" ptsTypes="">
                                      <p:cBhvr>
                                        <p:cTn id="18" dur="2000" fill="hold"/>
                                        <p:tgtEl>
                                          <p:spTgt spid="8"/>
                                        </p:tgtEl>
                                        <p:attrNameLst>
                                          <p:attrName>ppt_x</p:attrName>
                                          <p:attrName>ppt_y</p:attrName>
                                        </p:attrNameLst>
                                      </p:cBhvr>
                                    </p:animMotion>
                                  </p:child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35" presetClass="path" presetSubtype="0" accel="50000" decel="50000" fill="hold" grpId="0" nodeType="clickEffect">
                                  <p:stCondLst>
                                    <p:cond delay="0"/>
                                  </p:stCondLst>
                                  <p:childTnLst>
                                    <p:animMotion origin="layout" path="M 0 0  L -0.25 0  E" pathEditMode="relative" ptsTypes="">
                                      <p:cBhvr>
                                        <p:cTn id="23" dur="2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64" presetClass="path" presetSubtype="0" accel="50000" decel="50000" fill="hold" grpId="0" nodeType="clickEffect">
                                  <p:stCondLst>
                                    <p:cond delay="0"/>
                                  </p:stCondLst>
                                  <p:childTnLst>
                                    <p:animMotion origin="layout" path="M 0 0  L 0 -0.33333  E" pathEditMode="relative" ptsTypes="">
                                      <p:cBhvr>
                                        <p:cTn id="28"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1.66667E-6 2.96296E-6 C 0.00121 -0.02454 0.00399 -0.03982 0.01597 -0.05857 C 0.02083 -0.06621 0.0243 -0.075 0.03177 -0.07824 C 0.03507 -0.08472 0.03715 -0.08449 0.04271 -0.08634 C 0.05121 -0.08565 0.06562 -0.08773 0.07326 -0.07824 C 0.07673 -0.07408 0.07969 -0.06945 0.08298 -0.06505 C 0.08507 -0.06227 0.08628 -0.05857 0.08785 -0.05533 C 0.08871 -0.05371 0.09028 -0.05047 0.09028 -0.05047 C 0.09462 -0.02709 0.08646 0.00092 0.08298 0.0243 C 0.08524 0.04884 0.08733 0.0581 0.10243 0.07153 C 0.10503 0.08171 0.11024 0.08356 0.11597 0.08935 C 0.1243 0.09815 0.12535 0.09977 0.13663 0.10231 C 0.1401 0.10162 0.14722 0.10116 0.15121 0.09907 C 0.16059 0.09444 0.16771 0.08403 0.17569 0.07639 C 0.18819 0.06458 0.17257 0.08287 0.18542 0.06828 C 0.19288 0.05972 0.19878 0.05185 0.20851 0.04861 C 0.21476 0.04328 0.22222 0.04051 0.22934 0.03889 C 0.25417 0.04143 0.26267 0.03703 0.27812 0.05856 C 0.27899 0.06203 0.2816 0.06458 0.28177 0.06828 C 0.28264 0.08125 0.28108 0.08055 0.27812 0.08935 C 0.27361 0.10278 0.27118 0.11828 0.26476 0.13009 C 0.26337 0.13703 0.26163 0.14213 0.25851 0.14791 C 0.25608 0.16111 0.25208 0.17453 0.24757 0.1868 C 0.24583 0.19629 0.24583 0.20694 0.24878 0.2162 C 0.25243 0.22778 0.26875 0.25092 0.27812 0.25509 C 0.28594 0.26597 0.30243 0.27453 0.31354 0.27801 C 0.32135 0.28333 0.32986 0.28611 0.33785 0.29097 C 0.34427 0.29491 0.34774 0.29884 0.35486 0.30069 C 0.36371 0.30648 0.37344 0.31203 0.38298 0.31528 C 0.39201 0.32338 0.3875 0.32106 0.39635 0.32338 C 0.40121 0.33032 0.39774 0.32616 0.40851 0.33333 C 0.41458 0.33727 0.42274 0.34745 0.42812 0.35278 C 0.43194 0.35671 0.43472 0.36227 0.43906 0.36412 C 0.44601 0.37338 0.45434 0.38287 0.46233 0.39004 C 0.47222 0.39884 0.45937 0.38379 0.46962 0.39514 C 0.47326 0.3993 0.48125 0.40879 0.48542 0.41134 C 0.48767 0.41273 0.49045 0.41296 0.49271 0.41458 C 0.49601 0.41666 0.49913 0.41898 0.50243 0.42106 C 0.50469 0.42268 0.50989 0.4243 0.50989 0.4243 C 0.52031 0.43356 0.51597 0.43981 0.51597 0.46018 L 0.12448 0.45856 " pathEditMode="relative" ptsTypes="fffffffffffffffffffffffffffffffffffffffAA">
                                      <p:cBhvr>
                                        <p:cTn id="33"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0 0  L 0 0.33333  E" pathEditMode="relative" ptsTypes="">
                                      <p:cBhvr>
                                        <p:cTn id="38" dur="2000" fill="hold"/>
                                        <p:tgtEl>
                                          <p:spTgt spid="12"/>
                                        </p:tgtEl>
                                        <p:attrNameLst>
                                          <p:attrName>ppt_x</p:attrName>
                                          <p:attrName>ppt_y</p:attrName>
                                        </p:attrNameLst>
                                      </p:cBhvr>
                                    </p:animMotion>
                                  </p:childTnLst>
                                </p:cTn>
                              </p:par>
                            </p:childTnLst>
                          </p:cTn>
                        </p:par>
                      </p:childTnLst>
                    </p:cTn>
                  </p:par>
                </p:childTnLst>
              </p:cTn>
              <p:nextCondLst>
                <p:cond evt="onClick" delay="0">
                  <p:tgtEl>
                    <p:spTgt spid="12"/>
                  </p:tgtEl>
                </p:cond>
              </p:nextCondLst>
            </p:seq>
            <p:seq concurrent="1" nextAc="seek">
              <p:cTn id="39" restart="whenNotActive" fill="hold" evtFilter="cancelBubble" nodeType="interactiveSeq">
                <p:stCondLst>
                  <p:cond evt="onClick" delay="0">
                    <p:tgtEl>
                      <p:spTgt spid="7"/>
                    </p:tgtEl>
                  </p:cond>
                </p:stCondLst>
                <p:endSync evt="end" delay="0">
                  <p:rtn val="all"/>
                </p:endSync>
                <p:childTnLst>
                  <p:par>
                    <p:cTn id="40" fill="hold">
                      <p:stCondLst>
                        <p:cond delay="0"/>
                      </p:stCondLst>
                      <p:childTnLst>
                        <p:par>
                          <p:cTn id="41" fill="hold">
                            <p:stCondLst>
                              <p:cond delay="0"/>
                            </p:stCondLst>
                            <p:childTnLst>
                              <p:par>
                                <p:cTn id="42" presetID="63" presetClass="path" presetSubtype="0" accel="50000" decel="50000" fill="hold" grpId="0" nodeType="clickEffect">
                                  <p:stCondLst>
                                    <p:cond delay="0"/>
                                  </p:stCondLst>
                                  <p:childTnLst>
                                    <p:animMotion origin="layout" path="M 0 0  L 0.25 0  E" pathEditMode="relative" ptsTypes="">
                                      <p:cBhvr>
                                        <p:cTn id="43" dur="2000" fill="hold"/>
                                        <p:tgtEl>
                                          <p:spTgt spid="7"/>
                                        </p:tgtEl>
                                        <p:attrNameLst>
                                          <p:attrName>ppt_x</p:attrName>
                                          <p:attrName>ppt_y</p:attrName>
                                        </p:attrNameLst>
                                      </p:cBhvr>
                                    </p:animMotion>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10"/>
                    </p:tgtEl>
                  </p:cond>
                </p:stCondLst>
                <p:endSync evt="end" delay="0">
                  <p:rtn val="all"/>
                </p:endSync>
                <p:childTnLst>
                  <p:par>
                    <p:cTn id="45" fill="hold">
                      <p:stCondLst>
                        <p:cond delay="0"/>
                      </p:stCondLst>
                      <p:childTnLst>
                        <p:par>
                          <p:cTn id="46" fill="hold">
                            <p:stCondLst>
                              <p:cond delay="0"/>
                            </p:stCondLst>
                            <p:childTnLst>
                              <p:par>
                                <p:cTn id="47" presetID="63" presetClass="path" presetSubtype="0" accel="50000" decel="50000" fill="hold" grpId="0" nodeType="clickEffect">
                                  <p:stCondLst>
                                    <p:cond delay="0"/>
                                  </p:stCondLst>
                                  <p:childTnLst>
                                    <p:animMotion origin="layout" path="M 0 0  L 0.25 0  E" pathEditMode="relative" ptsTypes="">
                                      <p:cBhvr>
                                        <p:cTn id="48"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49" restart="whenNotActive" fill="hold" evtFilter="cancelBubble" nodeType="interactiveSeq">
                <p:stCondLst>
                  <p:cond evt="onClick" delay="0">
                    <p:tgtEl>
                      <p:spTgt spid="13"/>
                    </p:tgtEl>
                  </p:cond>
                </p:stCondLst>
                <p:endSync evt="end" delay="0">
                  <p:rtn val="all"/>
                </p:endSync>
                <p:childTnLst>
                  <p:par>
                    <p:cTn id="50" fill="hold">
                      <p:stCondLst>
                        <p:cond delay="0"/>
                      </p:stCondLst>
                      <p:childTnLst>
                        <p:par>
                          <p:cTn id="51" fill="hold">
                            <p:stCondLst>
                              <p:cond delay="0"/>
                            </p:stCondLst>
                            <p:childTnLst>
                              <p:par>
                                <p:cTn id="52" presetID="63" presetClass="path" presetSubtype="0" accel="50000" decel="50000" fill="hold" grpId="0" nodeType="clickEffect">
                                  <p:stCondLst>
                                    <p:cond delay="0"/>
                                  </p:stCondLst>
                                  <p:childTnLst>
                                    <p:animMotion origin="layout" path="M 0 0  L 0.25 0  E" pathEditMode="relative" ptsTypes="">
                                      <p:cBhvr>
                                        <p:cTn id="53"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2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1143000"/>
          </a:xfrm>
        </p:spPr>
        <p:txBody>
          <a:bodyPr/>
          <a:lstStyle/>
          <a:p>
            <a:pPr fontAlgn="auto">
              <a:spcAft>
                <a:spcPts val="0"/>
              </a:spcAft>
              <a:defRPr/>
            </a:pPr>
            <a:r>
              <a:rPr lang="cs-CZ" dirty="0" smtClean="0"/>
              <a:t>POUŽITÉ ZDROJE: </a:t>
            </a:r>
            <a:endParaRPr lang="cs-CZ" dirty="0"/>
          </a:p>
        </p:txBody>
      </p:sp>
      <p:sp>
        <p:nvSpPr>
          <p:cNvPr id="49154" name="Zástupný symbol pro obsah 2"/>
          <p:cNvSpPr>
            <a:spLocks noGrp="1"/>
          </p:cNvSpPr>
          <p:nvPr>
            <p:ph idx="1"/>
          </p:nvPr>
        </p:nvSpPr>
        <p:spPr/>
        <p:txBody>
          <a:bodyPr/>
          <a:lstStyle/>
          <a:p>
            <a:pPr>
              <a:buFont typeface="Wingdings 2" pitchFamily="18" charset="2"/>
              <a:buNone/>
            </a:pPr>
            <a:r>
              <a:rPr lang="cs-CZ" sz="1600" smtClean="0"/>
              <a:t>není-li uvedeno jinak</a:t>
            </a:r>
            <a:r>
              <a:rPr lang="cs-CZ" sz="1600" smtClean="0">
                <a:latin typeface="Arial" charset="0"/>
              </a:rPr>
              <a:t>, jde o</a:t>
            </a:r>
            <a:r>
              <a:rPr lang="cs-CZ" sz="1600" smtClean="0"/>
              <a:t> vlastní práce autora</a:t>
            </a:r>
          </a:p>
          <a:p>
            <a:pPr>
              <a:buFont typeface="Wingdings 2" pitchFamily="18" charset="2"/>
              <a:buNone/>
            </a:pPr>
            <a:r>
              <a:rPr lang="cs-CZ" sz="1600" smtClean="0"/>
              <a:t>obrázky 1-21 se souhlasem Renaty Daňkové</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themeOverride>
</file>

<file path=ppt/theme/themeOverride2.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Opulent</Template>
  <TotalTime>87</TotalTime>
  <Words>344</Words>
  <Application>Microsoft Office PowerPoint</Application>
  <PresentationFormat>On-screen Show (4:3)</PresentationFormat>
  <Paragraphs>76</Paragraphs>
  <Slides>24</Slides>
  <Notes>0</Notes>
  <HiddenSlides>0</HiddenSlides>
  <MMClips>0</MMClips>
  <ScaleCrop>false</ScaleCrop>
  <HeadingPairs>
    <vt:vector size="6" baseType="variant">
      <vt:variant>
        <vt:lpstr>Použitá písma</vt:lpstr>
      </vt:variant>
      <vt:variant>
        <vt:i4>6</vt:i4>
      </vt:variant>
      <vt:variant>
        <vt:lpstr>Šablona návrhu</vt:lpstr>
      </vt:variant>
      <vt:variant>
        <vt:i4>6</vt:i4>
      </vt:variant>
      <vt:variant>
        <vt:lpstr>Nadpisy snímků</vt:lpstr>
      </vt:variant>
      <vt:variant>
        <vt:i4>24</vt:i4>
      </vt:variant>
    </vt:vector>
  </HeadingPairs>
  <TitlesOfParts>
    <vt:vector size="36" baseType="lpstr">
      <vt:lpstr>Trebuchet MS</vt:lpstr>
      <vt:lpstr>Arial</vt:lpstr>
      <vt:lpstr>Wingdings 2</vt:lpstr>
      <vt:lpstr>Wingdings</vt:lpstr>
      <vt:lpstr>Calibri</vt:lpstr>
      <vt:lpstr>Times New Roman</vt:lpstr>
      <vt:lpstr>Bohatý</vt:lpstr>
      <vt:lpstr>Motiv sady Office</vt:lpstr>
      <vt:lpstr>Bohatý</vt:lpstr>
      <vt:lpstr>Bohatý</vt:lpstr>
      <vt:lpstr>Bohatý</vt:lpstr>
      <vt:lpstr>Bohatý</vt:lpstr>
      <vt:lpstr>     Základní škola Ústí nad Labem, Anežky České 702/17, příspěvková organizace   Číslo projektu: CZ.1.07/1.4.00/21.2887     Název projektu: „Učíme lépe a moderněji“  OP VK 1.4                   Výukový materiál</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DUM</cp:lastModifiedBy>
  <cp:revision>15</cp:revision>
  <dcterms:modified xsi:type="dcterms:W3CDTF">2012-05-16T17:56:19Z</dcterms:modified>
</cp:coreProperties>
</file>