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theme/themeOverride7.xml" ContentType="application/vnd.openxmlformats-officedocument.themeOverride+xml"/>
  <Override PartName="/ppt/theme/themeOverride12.xml" ContentType="application/vnd.openxmlformats-officedocument.themeOverr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Override5.xml" ContentType="application/vnd.openxmlformats-officedocument.themeOverride+xml"/>
  <Override PartName="/ppt/theme/themeOverride10.xml" ContentType="application/vnd.openxmlformats-officedocument.themeOverr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theme/themeOverride9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Override8.xml" ContentType="application/vnd.openxmlformats-officedocument.themeOverride+xml"/>
  <Override PartName="/ppt/theme/themeOverride11.xml" ContentType="application/vnd.openxmlformats-officedocument.themeOverr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theme/themeOverride6.xml" ContentType="application/vnd.openxmlformats-officedocument.themeOverr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7" r:id="rId4"/>
    <p:sldId id="264" r:id="rId5"/>
    <p:sldId id="269" r:id="rId6"/>
    <p:sldId id="266" r:id="rId7"/>
    <p:sldId id="263" r:id="rId8"/>
    <p:sldId id="262" r:id="rId9"/>
    <p:sldId id="261" r:id="rId10"/>
    <p:sldId id="260" r:id="rId11"/>
    <p:sldId id="259" r:id="rId12"/>
    <p:sldId id="268" r:id="rId13"/>
    <p:sldId id="267" r:id="rId14"/>
    <p:sldId id="270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24" autoAdjust="0"/>
  </p:normalViewPr>
  <p:slideViewPr>
    <p:cSldViewPr>
      <p:cViewPr varScale="1">
        <p:scale>
          <a:sx n="69" d="100"/>
          <a:sy n="69" d="100"/>
        </p:scale>
        <p:origin x="-14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2EB351-C5B5-4D2E-BE2E-D7C00D7F580E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42C0FB6-16FD-444A-B9CC-B349F5CE1469}">
      <dgm:prSet/>
      <dgm:spPr/>
      <dgm:t>
        <a:bodyPr/>
        <a:lstStyle/>
        <a:p>
          <a:pPr rtl="0"/>
          <a:r>
            <a:rPr lang="cs-CZ" dirty="0" smtClean="0"/>
            <a:t>Druhy kostí</a:t>
          </a:r>
          <a:endParaRPr lang="cs-CZ" dirty="0"/>
        </a:p>
      </dgm:t>
    </dgm:pt>
    <dgm:pt modelId="{211E2E8F-8EFF-4816-BF11-A1B3E1782C64}" type="parTrans" cxnId="{83D34BBE-45DE-4835-A14F-D3F12618A3FF}">
      <dgm:prSet/>
      <dgm:spPr/>
      <dgm:t>
        <a:bodyPr/>
        <a:lstStyle/>
        <a:p>
          <a:endParaRPr lang="cs-CZ"/>
        </a:p>
      </dgm:t>
    </dgm:pt>
    <dgm:pt modelId="{6522B8B8-2B44-4460-A354-D7671F345D25}" type="sibTrans" cxnId="{83D34BBE-45DE-4835-A14F-D3F12618A3FF}">
      <dgm:prSet/>
      <dgm:spPr/>
      <dgm:t>
        <a:bodyPr/>
        <a:lstStyle/>
        <a:p>
          <a:endParaRPr lang="cs-CZ"/>
        </a:p>
      </dgm:t>
    </dgm:pt>
    <dgm:pt modelId="{10B5118D-119A-489C-83EF-F7098179823B}">
      <dgm:prSet/>
      <dgm:spPr/>
      <dgm:t>
        <a:bodyPr/>
        <a:lstStyle/>
        <a:p>
          <a:pPr rtl="0"/>
          <a:r>
            <a:rPr lang="cs-CZ" dirty="0" smtClean="0"/>
            <a:t>Dlouhé </a:t>
          </a:r>
          <a:endParaRPr lang="cs-CZ" dirty="0"/>
        </a:p>
      </dgm:t>
    </dgm:pt>
    <dgm:pt modelId="{CA260855-8642-4F52-9E58-E0440E9E4D42}" type="parTrans" cxnId="{A9780E3C-D19E-40C1-9991-0C1F6A798A09}">
      <dgm:prSet/>
      <dgm:spPr/>
      <dgm:t>
        <a:bodyPr/>
        <a:lstStyle/>
        <a:p>
          <a:endParaRPr lang="cs-CZ"/>
        </a:p>
      </dgm:t>
    </dgm:pt>
    <dgm:pt modelId="{11884D4F-9BDF-424F-890A-0597649F06EF}" type="sibTrans" cxnId="{A9780E3C-D19E-40C1-9991-0C1F6A798A09}">
      <dgm:prSet/>
      <dgm:spPr/>
      <dgm:t>
        <a:bodyPr/>
        <a:lstStyle/>
        <a:p>
          <a:endParaRPr lang="cs-CZ"/>
        </a:p>
      </dgm:t>
    </dgm:pt>
    <dgm:pt modelId="{74623F13-B9AA-4E51-B8A5-5662AAABDE13}">
      <dgm:prSet/>
      <dgm:spPr/>
      <dgm:t>
        <a:bodyPr/>
        <a:lstStyle/>
        <a:p>
          <a:pPr rtl="0"/>
          <a:r>
            <a:rPr lang="cs-CZ" dirty="0" smtClean="0"/>
            <a:t>drobné</a:t>
          </a:r>
          <a:endParaRPr lang="cs-CZ" dirty="0"/>
        </a:p>
      </dgm:t>
    </dgm:pt>
    <dgm:pt modelId="{A0458429-04B8-4D43-89C7-24FA532868E3}" type="parTrans" cxnId="{70888052-3CF2-4E28-A223-D48C7BF487F0}">
      <dgm:prSet/>
      <dgm:spPr/>
      <dgm:t>
        <a:bodyPr/>
        <a:lstStyle/>
        <a:p>
          <a:endParaRPr lang="cs-CZ"/>
        </a:p>
      </dgm:t>
    </dgm:pt>
    <dgm:pt modelId="{B430F05B-571B-47A0-A3C4-16AF50B52099}" type="sibTrans" cxnId="{70888052-3CF2-4E28-A223-D48C7BF487F0}">
      <dgm:prSet/>
      <dgm:spPr/>
      <dgm:t>
        <a:bodyPr/>
        <a:lstStyle/>
        <a:p>
          <a:endParaRPr lang="cs-CZ"/>
        </a:p>
      </dgm:t>
    </dgm:pt>
    <dgm:pt modelId="{99AF6D58-882C-4024-B5C2-0B53FB5DDD05}">
      <dgm:prSet/>
      <dgm:spPr/>
      <dgm:t>
        <a:bodyPr/>
        <a:lstStyle/>
        <a:p>
          <a:pPr rtl="0"/>
          <a:r>
            <a:rPr lang="cs-CZ" smtClean="0"/>
            <a:t>Ploché </a:t>
          </a:r>
          <a:endParaRPr lang="cs-CZ" dirty="0"/>
        </a:p>
      </dgm:t>
    </dgm:pt>
    <dgm:pt modelId="{F5F8B5AB-4B50-4FBF-8695-D1BEFA14C161}" type="parTrans" cxnId="{D9686F03-5BEF-4E8D-87AC-13FCCFF705B2}">
      <dgm:prSet/>
      <dgm:spPr/>
      <dgm:t>
        <a:bodyPr/>
        <a:lstStyle/>
        <a:p>
          <a:endParaRPr lang="cs-CZ"/>
        </a:p>
      </dgm:t>
    </dgm:pt>
    <dgm:pt modelId="{50C62FC7-6D31-4865-B5BB-4EEC5A06D189}" type="sibTrans" cxnId="{D9686F03-5BEF-4E8D-87AC-13FCCFF705B2}">
      <dgm:prSet/>
      <dgm:spPr/>
      <dgm:t>
        <a:bodyPr/>
        <a:lstStyle/>
        <a:p>
          <a:endParaRPr lang="cs-CZ"/>
        </a:p>
      </dgm:t>
    </dgm:pt>
    <dgm:pt modelId="{D0D38AA8-5FC4-415A-AAFF-4FEEF55CA560}">
      <dgm:prSet/>
      <dgm:spPr/>
      <dgm:t>
        <a:bodyPr/>
        <a:lstStyle/>
        <a:p>
          <a:pPr rtl="0"/>
          <a:r>
            <a:rPr lang="cs-CZ" dirty="0" smtClean="0"/>
            <a:t>Krátké </a:t>
          </a:r>
          <a:endParaRPr lang="cs-CZ" dirty="0"/>
        </a:p>
      </dgm:t>
    </dgm:pt>
    <dgm:pt modelId="{03AED0FB-5F7D-4DC4-B811-E8445B018033}" type="parTrans" cxnId="{21638BD8-8D0D-436F-B9C7-5CCF4A96A3D4}">
      <dgm:prSet/>
      <dgm:spPr/>
      <dgm:t>
        <a:bodyPr/>
        <a:lstStyle/>
        <a:p>
          <a:endParaRPr lang="cs-CZ"/>
        </a:p>
      </dgm:t>
    </dgm:pt>
    <dgm:pt modelId="{1B470F08-E25C-4423-90B9-34FB5B11C295}" type="sibTrans" cxnId="{21638BD8-8D0D-436F-B9C7-5CCF4A96A3D4}">
      <dgm:prSet/>
      <dgm:spPr/>
      <dgm:t>
        <a:bodyPr/>
        <a:lstStyle/>
        <a:p>
          <a:endParaRPr lang="cs-CZ"/>
        </a:p>
      </dgm:t>
    </dgm:pt>
    <dgm:pt modelId="{C93A351F-C1B8-4AFA-ABD6-D0982F77A934}" type="pres">
      <dgm:prSet presAssocID="{892EB351-C5B5-4D2E-BE2E-D7C00D7F580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63FFCCC-ACFE-4629-B442-D23D7DB6F97B}" type="pres">
      <dgm:prSet presAssocID="{642C0FB6-16FD-444A-B9CC-B349F5CE1469}" presName="root1" presStyleCnt="0"/>
      <dgm:spPr/>
    </dgm:pt>
    <dgm:pt modelId="{578162B7-A021-4128-B24E-1C92BDE224A0}" type="pres">
      <dgm:prSet presAssocID="{642C0FB6-16FD-444A-B9CC-B349F5CE1469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00B0CF9-438C-4BE1-8A46-6D479342C6FF}" type="pres">
      <dgm:prSet presAssocID="{642C0FB6-16FD-444A-B9CC-B349F5CE1469}" presName="level2hierChild" presStyleCnt="0"/>
      <dgm:spPr/>
    </dgm:pt>
    <dgm:pt modelId="{B9AC81EC-6F4C-4ADF-A2DD-367E59DF3350}" type="pres">
      <dgm:prSet presAssocID="{03AED0FB-5F7D-4DC4-B811-E8445B018033}" presName="conn2-1" presStyleLbl="parChTrans1D2" presStyleIdx="0" presStyleCnt="4"/>
      <dgm:spPr/>
      <dgm:t>
        <a:bodyPr/>
        <a:lstStyle/>
        <a:p>
          <a:endParaRPr lang="cs-CZ"/>
        </a:p>
      </dgm:t>
    </dgm:pt>
    <dgm:pt modelId="{94594709-9DFC-49F6-884F-46331C2D371C}" type="pres">
      <dgm:prSet presAssocID="{03AED0FB-5F7D-4DC4-B811-E8445B018033}" presName="connTx" presStyleLbl="parChTrans1D2" presStyleIdx="0" presStyleCnt="4"/>
      <dgm:spPr/>
      <dgm:t>
        <a:bodyPr/>
        <a:lstStyle/>
        <a:p>
          <a:endParaRPr lang="cs-CZ"/>
        </a:p>
      </dgm:t>
    </dgm:pt>
    <dgm:pt modelId="{714D6B50-EBB6-462B-8A25-136AC5B63B6F}" type="pres">
      <dgm:prSet presAssocID="{D0D38AA8-5FC4-415A-AAFF-4FEEF55CA560}" presName="root2" presStyleCnt="0"/>
      <dgm:spPr/>
    </dgm:pt>
    <dgm:pt modelId="{F79D042A-D20B-4E33-B20D-61D34F47ED3D}" type="pres">
      <dgm:prSet presAssocID="{D0D38AA8-5FC4-415A-AAFF-4FEEF55CA560}" presName="LevelTwoTextNode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04B3F99-78D5-42CA-8793-92ABDDFA170A}" type="pres">
      <dgm:prSet presAssocID="{D0D38AA8-5FC4-415A-AAFF-4FEEF55CA560}" presName="level3hierChild" presStyleCnt="0"/>
      <dgm:spPr/>
    </dgm:pt>
    <dgm:pt modelId="{4355154C-4D5F-49AE-9282-8AF3703FDE73}" type="pres">
      <dgm:prSet presAssocID="{F5F8B5AB-4B50-4FBF-8695-D1BEFA14C161}" presName="conn2-1" presStyleLbl="parChTrans1D2" presStyleIdx="1" presStyleCnt="4"/>
      <dgm:spPr/>
      <dgm:t>
        <a:bodyPr/>
        <a:lstStyle/>
        <a:p>
          <a:endParaRPr lang="cs-CZ"/>
        </a:p>
      </dgm:t>
    </dgm:pt>
    <dgm:pt modelId="{C7BFCCC3-583F-47CA-BE78-D3D93EDB8E9A}" type="pres">
      <dgm:prSet presAssocID="{F5F8B5AB-4B50-4FBF-8695-D1BEFA14C161}" presName="connTx" presStyleLbl="parChTrans1D2" presStyleIdx="1" presStyleCnt="4"/>
      <dgm:spPr/>
      <dgm:t>
        <a:bodyPr/>
        <a:lstStyle/>
        <a:p>
          <a:endParaRPr lang="cs-CZ"/>
        </a:p>
      </dgm:t>
    </dgm:pt>
    <dgm:pt modelId="{DA9E75ED-A55D-4C2C-AADF-5B828EBEF3C5}" type="pres">
      <dgm:prSet presAssocID="{99AF6D58-882C-4024-B5C2-0B53FB5DDD05}" presName="root2" presStyleCnt="0"/>
      <dgm:spPr/>
    </dgm:pt>
    <dgm:pt modelId="{EA9CD4B6-F778-4A25-BB77-D466B0EAA5FD}" type="pres">
      <dgm:prSet presAssocID="{99AF6D58-882C-4024-B5C2-0B53FB5DDD05}" presName="LevelTwoTextNode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8BA6A58-695D-48A3-899D-9A34200AC25D}" type="pres">
      <dgm:prSet presAssocID="{99AF6D58-882C-4024-B5C2-0B53FB5DDD05}" presName="level3hierChild" presStyleCnt="0"/>
      <dgm:spPr/>
    </dgm:pt>
    <dgm:pt modelId="{42508094-B9E3-4E6E-8452-070F61325F62}" type="pres">
      <dgm:prSet presAssocID="{CA260855-8642-4F52-9E58-E0440E9E4D42}" presName="conn2-1" presStyleLbl="parChTrans1D2" presStyleIdx="2" presStyleCnt="4"/>
      <dgm:spPr/>
      <dgm:t>
        <a:bodyPr/>
        <a:lstStyle/>
        <a:p>
          <a:endParaRPr lang="cs-CZ"/>
        </a:p>
      </dgm:t>
    </dgm:pt>
    <dgm:pt modelId="{86AAF4B0-7988-4716-94FD-B45C0BCA9F1D}" type="pres">
      <dgm:prSet presAssocID="{CA260855-8642-4F52-9E58-E0440E9E4D42}" presName="connTx" presStyleLbl="parChTrans1D2" presStyleIdx="2" presStyleCnt="4"/>
      <dgm:spPr/>
      <dgm:t>
        <a:bodyPr/>
        <a:lstStyle/>
        <a:p>
          <a:endParaRPr lang="cs-CZ"/>
        </a:p>
      </dgm:t>
    </dgm:pt>
    <dgm:pt modelId="{9B939AB8-3191-47D3-968D-5492442990C8}" type="pres">
      <dgm:prSet presAssocID="{10B5118D-119A-489C-83EF-F7098179823B}" presName="root2" presStyleCnt="0"/>
      <dgm:spPr/>
    </dgm:pt>
    <dgm:pt modelId="{373776AE-0F48-4C15-B615-4DEC969EC861}" type="pres">
      <dgm:prSet presAssocID="{10B5118D-119A-489C-83EF-F7098179823B}" presName="LevelTwoTextNode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311E2AC-B397-49A9-8B99-AE39B82A07D7}" type="pres">
      <dgm:prSet presAssocID="{10B5118D-119A-489C-83EF-F7098179823B}" presName="level3hierChild" presStyleCnt="0"/>
      <dgm:spPr/>
    </dgm:pt>
    <dgm:pt modelId="{0CA2FFAE-C321-4C88-88FC-C18ED04D24E0}" type="pres">
      <dgm:prSet presAssocID="{A0458429-04B8-4D43-89C7-24FA532868E3}" presName="conn2-1" presStyleLbl="parChTrans1D2" presStyleIdx="3" presStyleCnt="4"/>
      <dgm:spPr/>
      <dgm:t>
        <a:bodyPr/>
        <a:lstStyle/>
        <a:p>
          <a:endParaRPr lang="cs-CZ"/>
        </a:p>
      </dgm:t>
    </dgm:pt>
    <dgm:pt modelId="{3255873F-E473-4141-8362-A48D6251087A}" type="pres">
      <dgm:prSet presAssocID="{A0458429-04B8-4D43-89C7-24FA532868E3}" presName="connTx" presStyleLbl="parChTrans1D2" presStyleIdx="3" presStyleCnt="4"/>
      <dgm:spPr/>
      <dgm:t>
        <a:bodyPr/>
        <a:lstStyle/>
        <a:p>
          <a:endParaRPr lang="cs-CZ"/>
        </a:p>
      </dgm:t>
    </dgm:pt>
    <dgm:pt modelId="{28552851-EE29-448D-9E64-E0A5C2451D24}" type="pres">
      <dgm:prSet presAssocID="{74623F13-B9AA-4E51-B8A5-5662AAABDE13}" presName="root2" presStyleCnt="0"/>
      <dgm:spPr/>
    </dgm:pt>
    <dgm:pt modelId="{AB3DC831-7A29-44A6-993D-C0457EB711A8}" type="pres">
      <dgm:prSet presAssocID="{74623F13-B9AA-4E51-B8A5-5662AAABDE13}" presName="LevelTwoTextNode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3A5C8E6-FDA0-4296-B7A3-662880883E81}" type="pres">
      <dgm:prSet presAssocID="{74623F13-B9AA-4E51-B8A5-5662AAABDE13}" presName="level3hierChild" presStyleCnt="0"/>
      <dgm:spPr/>
    </dgm:pt>
  </dgm:ptLst>
  <dgm:cxnLst>
    <dgm:cxn modelId="{54E52495-AC70-41D6-BDFF-9A862F5B2D8C}" type="presOf" srcId="{642C0FB6-16FD-444A-B9CC-B349F5CE1469}" destId="{578162B7-A021-4128-B24E-1C92BDE224A0}" srcOrd="0" destOrd="0" presId="urn:microsoft.com/office/officeart/2005/8/layout/hierarchy2"/>
    <dgm:cxn modelId="{89FAC280-BB47-4F5F-9C6A-F79FC498CFB3}" type="presOf" srcId="{03AED0FB-5F7D-4DC4-B811-E8445B018033}" destId="{94594709-9DFC-49F6-884F-46331C2D371C}" srcOrd="1" destOrd="0" presId="urn:microsoft.com/office/officeart/2005/8/layout/hierarchy2"/>
    <dgm:cxn modelId="{CF67BD74-F2E7-416E-B2DB-EF55FC60E9F0}" type="presOf" srcId="{99AF6D58-882C-4024-B5C2-0B53FB5DDD05}" destId="{EA9CD4B6-F778-4A25-BB77-D466B0EAA5FD}" srcOrd="0" destOrd="0" presId="urn:microsoft.com/office/officeart/2005/8/layout/hierarchy2"/>
    <dgm:cxn modelId="{70888052-3CF2-4E28-A223-D48C7BF487F0}" srcId="{642C0FB6-16FD-444A-B9CC-B349F5CE1469}" destId="{74623F13-B9AA-4E51-B8A5-5662AAABDE13}" srcOrd="3" destOrd="0" parTransId="{A0458429-04B8-4D43-89C7-24FA532868E3}" sibTransId="{B430F05B-571B-47A0-A3C4-16AF50B52099}"/>
    <dgm:cxn modelId="{8154333B-976E-4338-972C-73931DCB6673}" type="presOf" srcId="{10B5118D-119A-489C-83EF-F7098179823B}" destId="{373776AE-0F48-4C15-B615-4DEC969EC861}" srcOrd="0" destOrd="0" presId="urn:microsoft.com/office/officeart/2005/8/layout/hierarchy2"/>
    <dgm:cxn modelId="{1425F59A-2540-4D5E-B3EA-2DAEEEA87777}" type="presOf" srcId="{CA260855-8642-4F52-9E58-E0440E9E4D42}" destId="{42508094-B9E3-4E6E-8452-070F61325F62}" srcOrd="0" destOrd="0" presId="urn:microsoft.com/office/officeart/2005/8/layout/hierarchy2"/>
    <dgm:cxn modelId="{7039E271-403F-4BDA-AA8C-6E030EA5AEF7}" type="presOf" srcId="{F5F8B5AB-4B50-4FBF-8695-D1BEFA14C161}" destId="{4355154C-4D5F-49AE-9282-8AF3703FDE73}" srcOrd="0" destOrd="0" presId="urn:microsoft.com/office/officeart/2005/8/layout/hierarchy2"/>
    <dgm:cxn modelId="{FCED96FE-4AB9-4DBF-99D9-99C2DA2F918D}" type="presOf" srcId="{A0458429-04B8-4D43-89C7-24FA532868E3}" destId="{3255873F-E473-4141-8362-A48D6251087A}" srcOrd="1" destOrd="0" presId="urn:microsoft.com/office/officeart/2005/8/layout/hierarchy2"/>
    <dgm:cxn modelId="{D9686F03-5BEF-4E8D-87AC-13FCCFF705B2}" srcId="{642C0FB6-16FD-444A-B9CC-B349F5CE1469}" destId="{99AF6D58-882C-4024-B5C2-0B53FB5DDD05}" srcOrd="1" destOrd="0" parTransId="{F5F8B5AB-4B50-4FBF-8695-D1BEFA14C161}" sibTransId="{50C62FC7-6D31-4865-B5BB-4EEC5A06D189}"/>
    <dgm:cxn modelId="{21638BD8-8D0D-436F-B9C7-5CCF4A96A3D4}" srcId="{642C0FB6-16FD-444A-B9CC-B349F5CE1469}" destId="{D0D38AA8-5FC4-415A-AAFF-4FEEF55CA560}" srcOrd="0" destOrd="0" parTransId="{03AED0FB-5F7D-4DC4-B811-E8445B018033}" sibTransId="{1B470F08-E25C-4423-90B9-34FB5B11C295}"/>
    <dgm:cxn modelId="{A9780E3C-D19E-40C1-9991-0C1F6A798A09}" srcId="{642C0FB6-16FD-444A-B9CC-B349F5CE1469}" destId="{10B5118D-119A-489C-83EF-F7098179823B}" srcOrd="2" destOrd="0" parTransId="{CA260855-8642-4F52-9E58-E0440E9E4D42}" sibTransId="{11884D4F-9BDF-424F-890A-0597649F06EF}"/>
    <dgm:cxn modelId="{9FCFE724-B985-4DDE-A213-2389E57A32EC}" type="presOf" srcId="{03AED0FB-5F7D-4DC4-B811-E8445B018033}" destId="{B9AC81EC-6F4C-4ADF-A2DD-367E59DF3350}" srcOrd="0" destOrd="0" presId="urn:microsoft.com/office/officeart/2005/8/layout/hierarchy2"/>
    <dgm:cxn modelId="{82E5D623-FD46-4591-9466-07A794A8FFBC}" type="presOf" srcId="{F5F8B5AB-4B50-4FBF-8695-D1BEFA14C161}" destId="{C7BFCCC3-583F-47CA-BE78-D3D93EDB8E9A}" srcOrd="1" destOrd="0" presId="urn:microsoft.com/office/officeart/2005/8/layout/hierarchy2"/>
    <dgm:cxn modelId="{8AA86A01-BB11-4222-8ADB-403A14A6EDA5}" type="presOf" srcId="{892EB351-C5B5-4D2E-BE2E-D7C00D7F580E}" destId="{C93A351F-C1B8-4AFA-ABD6-D0982F77A934}" srcOrd="0" destOrd="0" presId="urn:microsoft.com/office/officeart/2005/8/layout/hierarchy2"/>
    <dgm:cxn modelId="{08D2BA8A-1FF2-4CEC-B405-D9B5E73FEC5E}" type="presOf" srcId="{D0D38AA8-5FC4-415A-AAFF-4FEEF55CA560}" destId="{F79D042A-D20B-4E33-B20D-61D34F47ED3D}" srcOrd="0" destOrd="0" presId="urn:microsoft.com/office/officeart/2005/8/layout/hierarchy2"/>
    <dgm:cxn modelId="{83D34BBE-45DE-4835-A14F-D3F12618A3FF}" srcId="{892EB351-C5B5-4D2E-BE2E-D7C00D7F580E}" destId="{642C0FB6-16FD-444A-B9CC-B349F5CE1469}" srcOrd="0" destOrd="0" parTransId="{211E2E8F-8EFF-4816-BF11-A1B3E1782C64}" sibTransId="{6522B8B8-2B44-4460-A354-D7671F345D25}"/>
    <dgm:cxn modelId="{C245622E-52F2-45F1-8F5C-2D3E3EA70C9B}" type="presOf" srcId="{CA260855-8642-4F52-9E58-E0440E9E4D42}" destId="{86AAF4B0-7988-4716-94FD-B45C0BCA9F1D}" srcOrd="1" destOrd="0" presId="urn:microsoft.com/office/officeart/2005/8/layout/hierarchy2"/>
    <dgm:cxn modelId="{FBD1B102-8316-4885-B931-A90B48DD9B72}" type="presOf" srcId="{74623F13-B9AA-4E51-B8A5-5662AAABDE13}" destId="{AB3DC831-7A29-44A6-993D-C0457EB711A8}" srcOrd="0" destOrd="0" presId="urn:microsoft.com/office/officeart/2005/8/layout/hierarchy2"/>
    <dgm:cxn modelId="{86C9DB92-7D24-42CF-999E-BC6E2A617856}" type="presOf" srcId="{A0458429-04B8-4D43-89C7-24FA532868E3}" destId="{0CA2FFAE-C321-4C88-88FC-C18ED04D24E0}" srcOrd="0" destOrd="0" presId="urn:microsoft.com/office/officeart/2005/8/layout/hierarchy2"/>
    <dgm:cxn modelId="{7A4DCAB8-C2C8-4CE7-8B25-C4E2A3647E76}" type="presParOf" srcId="{C93A351F-C1B8-4AFA-ABD6-D0982F77A934}" destId="{A63FFCCC-ACFE-4629-B442-D23D7DB6F97B}" srcOrd="0" destOrd="0" presId="urn:microsoft.com/office/officeart/2005/8/layout/hierarchy2"/>
    <dgm:cxn modelId="{D8E52076-95AE-44D7-8E3E-FB917C242D02}" type="presParOf" srcId="{A63FFCCC-ACFE-4629-B442-D23D7DB6F97B}" destId="{578162B7-A021-4128-B24E-1C92BDE224A0}" srcOrd="0" destOrd="0" presId="urn:microsoft.com/office/officeart/2005/8/layout/hierarchy2"/>
    <dgm:cxn modelId="{A2A4C44B-9446-40BA-BFF0-E4D6403806BE}" type="presParOf" srcId="{A63FFCCC-ACFE-4629-B442-D23D7DB6F97B}" destId="{300B0CF9-438C-4BE1-8A46-6D479342C6FF}" srcOrd="1" destOrd="0" presId="urn:microsoft.com/office/officeart/2005/8/layout/hierarchy2"/>
    <dgm:cxn modelId="{6EB12CFC-800C-4896-82AD-81681FD71539}" type="presParOf" srcId="{300B0CF9-438C-4BE1-8A46-6D479342C6FF}" destId="{B9AC81EC-6F4C-4ADF-A2DD-367E59DF3350}" srcOrd="0" destOrd="0" presId="urn:microsoft.com/office/officeart/2005/8/layout/hierarchy2"/>
    <dgm:cxn modelId="{57456CCC-34E1-4832-AC55-6B5188A894A2}" type="presParOf" srcId="{B9AC81EC-6F4C-4ADF-A2DD-367E59DF3350}" destId="{94594709-9DFC-49F6-884F-46331C2D371C}" srcOrd="0" destOrd="0" presId="urn:microsoft.com/office/officeart/2005/8/layout/hierarchy2"/>
    <dgm:cxn modelId="{4E292BD1-09D0-45D3-9C6A-EEE7F0A661BD}" type="presParOf" srcId="{300B0CF9-438C-4BE1-8A46-6D479342C6FF}" destId="{714D6B50-EBB6-462B-8A25-136AC5B63B6F}" srcOrd="1" destOrd="0" presId="urn:microsoft.com/office/officeart/2005/8/layout/hierarchy2"/>
    <dgm:cxn modelId="{77CC71E5-3164-4348-867A-1457E5E98FD7}" type="presParOf" srcId="{714D6B50-EBB6-462B-8A25-136AC5B63B6F}" destId="{F79D042A-D20B-4E33-B20D-61D34F47ED3D}" srcOrd="0" destOrd="0" presId="urn:microsoft.com/office/officeart/2005/8/layout/hierarchy2"/>
    <dgm:cxn modelId="{1369DBCD-5B0F-4F88-8CE4-6A1858316283}" type="presParOf" srcId="{714D6B50-EBB6-462B-8A25-136AC5B63B6F}" destId="{304B3F99-78D5-42CA-8793-92ABDDFA170A}" srcOrd="1" destOrd="0" presId="urn:microsoft.com/office/officeart/2005/8/layout/hierarchy2"/>
    <dgm:cxn modelId="{475F5FF5-D2C9-482E-9F04-33D70E3CB6E3}" type="presParOf" srcId="{300B0CF9-438C-4BE1-8A46-6D479342C6FF}" destId="{4355154C-4D5F-49AE-9282-8AF3703FDE73}" srcOrd="2" destOrd="0" presId="urn:microsoft.com/office/officeart/2005/8/layout/hierarchy2"/>
    <dgm:cxn modelId="{109AD9F0-462C-487A-B410-2894320C90A7}" type="presParOf" srcId="{4355154C-4D5F-49AE-9282-8AF3703FDE73}" destId="{C7BFCCC3-583F-47CA-BE78-D3D93EDB8E9A}" srcOrd="0" destOrd="0" presId="urn:microsoft.com/office/officeart/2005/8/layout/hierarchy2"/>
    <dgm:cxn modelId="{4CE700DF-9A4B-4D0E-ADB5-E54087EEDA62}" type="presParOf" srcId="{300B0CF9-438C-4BE1-8A46-6D479342C6FF}" destId="{DA9E75ED-A55D-4C2C-AADF-5B828EBEF3C5}" srcOrd="3" destOrd="0" presId="urn:microsoft.com/office/officeart/2005/8/layout/hierarchy2"/>
    <dgm:cxn modelId="{FE7B8437-8A11-4E7B-BFA1-952C752C6E09}" type="presParOf" srcId="{DA9E75ED-A55D-4C2C-AADF-5B828EBEF3C5}" destId="{EA9CD4B6-F778-4A25-BB77-D466B0EAA5FD}" srcOrd="0" destOrd="0" presId="urn:microsoft.com/office/officeart/2005/8/layout/hierarchy2"/>
    <dgm:cxn modelId="{0EB1F950-C38A-4E10-930C-C6857C1CC8C1}" type="presParOf" srcId="{DA9E75ED-A55D-4C2C-AADF-5B828EBEF3C5}" destId="{68BA6A58-695D-48A3-899D-9A34200AC25D}" srcOrd="1" destOrd="0" presId="urn:microsoft.com/office/officeart/2005/8/layout/hierarchy2"/>
    <dgm:cxn modelId="{D4584C3F-1659-4444-9088-8DA9C3D8D0DB}" type="presParOf" srcId="{300B0CF9-438C-4BE1-8A46-6D479342C6FF}" destId="{42508094-B9E3-4E6E-8452-070F61325F62}" srcOrd="4" destOrd="0" presId="urn:microsoft.com/office/officeart/2005/8/layout/hierarchy2"/>
    <dgm:cxn modelId="{EE74B91E-836C-4484-AA2C-48803727F218}" type="presParOf" srcId="{42508094-B9E3-4E6E-8452-070F61325F62}" destId="{86AAF4B0-7988-4716-94FD-B45C0BCA9F1D}" srcOrd="0" destOrd="0" presId="urn:microsoft.com/office/officeart/2005/8/layout/hierarchy2"/>
    <dgm:cxn modelId="{CEA1E5AE-98EF-4A8E-A9D6-A9319546E786}" type="presParOf" srcId="{300B0CF9-438C-4BE1-8A46-6D479342C6FF}" destId="{9B939AB8-3191-47D3-968D-5492442990C8}" srcOrd="5" destOrd="0" presId="urn:microsoft.com/office/officeart/2005/8/layout/hierarchy2"/>
    <dgm:cxn modelId="{D1EAC552-1F5B-43D5-AD10-F150352B8C00}" type="presParOf" srcId="{9B939AB8-3191-47D3-968D-5492442990C8}" destId="{373776AE-0F48-4C15-B615-4DEC969EC861}" srcOrd="0" destOrd="0" presId="urn:microsoft.com/office/officeart/2005/8/layout/hierarchy2"/>
    <dgm:cxn modelId="{0DB965C1-2870-4FEC-A799-1B4FC1D41150}" type="presParOf" srcId="{9B939AB8-3191-47D3-968D-5492442990C8}" destId="{0311E2AC-B397-49A9-8B99-AE39B82A07D7}" srcOrd="1" destOrd="0" presId="urn:microsoft.com/office/officeart/2005/8/layout/hierarchy2"/>
    <dgm:cxn modelId="{0D2C9FDD-EB1A-4654-8C67-F2172B87754C}" type="presParOf" srcId="{300B0CF9-438C-4BE1-8A46-6D479342C6FF}" destId="{0CA2FFAE-C321-4C88-88FC-C18ED04D24E0}" srcOrd="6" destOrd="0" presId="urn:microsoft.com/office/officeart/2005/8/layout/hierarchy2"/>
    <dgm:cxn modelId="{E4DE79C8-E457-42A1-BAAB-E80124A1FD22}" type="presParOf" srcId="{0CA2FFAE-C321-4C88-88FC-C18ED04D24E0}" destId="{3255873F-E473-4141-8362-A48D6251087A}" srcOrd="0" destOrd="0" presId="urn:microsoft.com/office/officeart/2005/8/layout/hierarchy2"/>
    <dgm:cxn modelId="{924C7AC4-F574-453B-90D2-61ACF57925B8}" type="presParOf" srcId="{300B0CF9-438C-4BE1-8A46-6D479342C6FF}" destId="{28552851-EE29-448D-9E64-E0A5C2451D24}" srcOrd="7" destOrd="0" presId="urn:microsoft.com/office/officeart/2005/8/layout/hierarchy2"/>
    <dgm:cxn modelId="{6158ED3F-CC35-4A1B-954B-525340AE8C40}" type="presParOf" srcId="{28552851-EE29-448D-9E64-E0A5C2451D24}" destId="{AB3DC831-7A29-44A6-993D-C0457EB711A8}" srcOrd="0" destOrd="0" presId="urn:microsoft.com/office/officeart/2005/8/layout/hierarchy2"/>
    <dgm:cxn modelId="{F092C927-4314-421E-A9B6-DDD0BAC32181}" type="presParOf" srcId="{28552851-EE29-448D-9E64-E0A5C2451D24}" destId="{33A5C8E6-FDA0-4296-B7A3-662880883E8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78162B7-A021-4128-B24E-1C92BDE224A0}">
      <dsp:nvSpPr>
        <dsp:cNvPr id="0" name=""/>
        <dsp:cNvSpPr/>
      </dsp:nvSpPr>
      <dsp:spPr>
        <a:xfrm>
          <a:off x="1748790" y="1701641"/>
          <a:ext cx="1971675" cy="9858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Druhy kostí</a:t>
          </a:r>
          <a:endParaRPr lang="cs-CZ" sz="3100" kern="1200" dirty="0"/>
        </a:p>
      </dsp:txBody>
      <dsp:txXfrm>
        <a:off x="1748790" y="1701641"/>
        <a:ext cx="1971675" cy="985837"/>
      </dsp:txXfrm>
    </dsp:sp>
    <dsp:sp modelId="{B9AC81EC-6F4C-4ADF-A2DD-367E59DF3350}">
      <dsp:nvSpPr>
        <dsp:cNvPr id="0" name=""/>
        <dsp:cNvSpPr/>
      </dsp:nvSpPr>
      <dsp:spPr>
        <a:xfrm rot="17692822">
          <a:off x="3177525" y="1324060"/>
          <a:ext cx="1874549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874549" y="2021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17692822">
        <a:off x="4067936" y="1297411"/>
        <a:ext cx="93727" cy="93727"/>
      </dsp:txXfrm>
    </dsp:sp>
    <dsp:sp modelId="{F79D042A-D20B-4E33-B20D-61D34F47ED3D}">
      <dsp:nvSpPr>
        <dsp:cNvPr id="0" name=""/>
        <dsp:cNvSpPr/>
      </dsp:nvSpPr>
      <dsp:spPr>
        <a:xfrm>
          <a:off x="4509135" y="1071"/>
          <a:ext cx="1971675" cy="9858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Krátké </a:t>
          </a:r>
          <a:endParaRPr lang="cs-CZ" sz="3100" kern="1200" dirty="0"/>
        </a:p>
      </dsp:txBody>
      <dsp:txXfrm>
        <a:off x="4509135" y="1071"/>
        <a:ext cx="1971675" cy="985837"/>
      </dsp:txXfrm>
    </dsp:sp>
    <dsp:sp modelId="{4355154C-4D5F-49AE-9282-8AF3703FDE73}">
      <dsp:nvSpPr>
        <dsp:cNvPr id="0" name=""/>
        <dsp:cNvSpPr/>
      </dsp:nvSpPr>
      <dsp:spPr>
        <a:xfrm rot="19457599">
          <a:off x="3629174" y="1890916"/>
          <a:ext cx="97125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971250" y="2021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4090518" y="1886850"/>
        <a:ext cx="48562" cy="48562"/>
      </dsp:txXfrm>
    </dsp:sp>
    <dsp:sp modelId="{EA9CD4B6-F778-4A25-BB77-D466B0EAA5FD}">
      <dsp:nvSpPr>
        <dsp:cNvPr id="0" name=""/>
        <dsp:cNvSpPr/>
      </dsp:nvSpPr>
      <dsp:spPr>
        <a:xfrm>
          <a:off x="4509135" y="1134784"/>
          <a:ext cx="1971675" cy="9858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smtClean="0"/>
            <a:t>Ploché </a:t>
          </a:r>
          <a:endParaRPr lang="cs-CZ" sz="3100" kern="1200" dirty="0"/>
        </a:p>
      </dsp:txBody>
      <dsp:txXfrm>
        <a:off x="4509135" y="1134784"/>
        <a:ext cx="1971675" cy="985837"/>
      </dsp:txXfrm>
    </dsp:sp>
    <dsp:sp modelId="{42508094-B9E3-4E6E-8452-070F61325F62}">
      <dsp:nvSpPr>
        <dsp:cNvPr id="0" name=""/>
        <dsp:cNvSpPr/>
      </dsp:nvSpPr>
      <dsp:spPr>
        <a:xfrm rot="2142401">
          <a:off x="3629174" y="2457773"/>
          <a:ext cx="97125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971250" y="2021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4090518" y="2453707"/>
        <a:ext cx="48562" cy="48562"/>
      </dsp:txXfrm>
    </dsp:sp>
    <dsp:sp modelId="{373776AE-0F48-4C15-B615-4DEC969EC861}">
      <dsp:nvSpPr>
        <dsp:cNvPr id="0" name=""/>
        <dsp:cNvSpPr/>
      </dsp:nvSpPr>
      <dsp:spPr>
        <a:xfrm>
          <a:off x="4509135" y="2268497"/>
          <a:ext cx="1971675" cy="9858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Dlouhé </a:t>
          </a:r>
          <a:endParaRPr lang="cs-CZ" sz="3100" kern="1200" dirty="0"/>
        </a:p>
      </dsp:txBody>
      <dsp:txXfrm>
        <a:off x="4509135" y="2268497"/>
        <a:ext cx="1971675" cy="985837"/>
      </dsp:txXfrm>
    </dsp:sp>
    <dsp:sp modelId="{0CA2FFAE-C321-4C88-88FC-C18ED04D24E0}">
      <dsp:nvSpPr>
        <dsp:cNvPr id="0" name=""/>
        <dsp:cNvSpPr/>
      </dsp:nvSpPr>
      <dsp:spPr>
        <a:xfrm rot="3907178">
          <a:off x="3177525" y="3024630"/>
          <a:ext cx="1874549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874549" y="2021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3907178">
        <a:off x="4067936" y="2997981"/>
        <a:ext cx="93727" cy="93727"/>
      </dsp:txXfrm>
    </dsp:sp>
    <dsp:sp modelId="{AB3DC831-7A29-44A6-993D-C0457EB711A8}">
      <dsp:nvSpPr>
        <dsp:cNvPr id="0" name=""/>
        <dsp:cNvSpPr/>
      </dsp:nvSpPr>
      <dsp:spPr>
        <a:xfrm>
          <a:off x="4509135" y="3402210"/>
          <a:ext cx="1971675" cy="9858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drobné</a:t>
          </a:r>
          <a:endParaRPr lang="cs-CZ" sz="3100" kern="1200" dirty="0"/>
        </a:p>
      </dsp:txBody>
      <dsp:txXfrm>
        <a:off x="4509135" y="3402210"/>
        <a:ext cx="1971675" cy="9858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FC3F8-F3CA-46A3-ACCC-B04FCB985D63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C1D9B-2462-4400-9947-B410C94DA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FC3F8-F3CA-46A3-ACCC-B04FCB985D63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C1D9B-2462-4400-9947-B410C94DA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FC3F8-F3CA-46A3-ACCC-B04FCB985D63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C1D9B-2462-4400-9947-B410C94DA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FC3F8-F3CA-46A3-ACCC-B04FCB985D63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C1D9B-2462-4400-9947-B410C94DA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FC3F8-F3CA-46A3-ACCC-B04FCB985D63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C1D9B-2462-4400-9947-B410C94DA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FC3F8-F3CA-46A3-ACCC-B04FCB985D63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C1D9B-2462-4400-9947-B410C94DA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FC3F8-F3CA-46A3-ACCC-B04FCB985D63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C1D9B-2462-4400-9947-B410C94DA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FC3F8-F3CA-46A3-ACCC-B04FCB985D63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C1D9B-2462-4400-9947-B410C94DA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FC3F8-F3CA-46A3-ACCC-B04FCB985D63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CAC1D9B-2462-4400-9947-B410C94DAE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FC3F8-F3CA-46A3-ACCC-B04FCB985D63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C1D9B-2462-4400-9947-B410C94DA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FC3F8-F3CA-46A3-ACCC-B04FCB985D63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AC1D9B-2462-4400-9947-B410C94DAE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F8FC3F8-F3CA-46A3-ACCC-B04FCB985D63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CAC1D9B-2462-4400-9947-B410C94DAEC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0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1.xml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2.xml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/>
              <a:t>Kosterní soustava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pPr algn="l"/>
            <a:endParaRPr lang="cs-CZ" dirty="0" smtClean="0"/>
          </a:p>
          <a:p>
            <a:pPr algn="l"/>
            <a:r>
              <a:rPr lang="cs-CZ" sz="3000" dirty="0" smtClean="0"/>
              <a:t>Funkce 	– opora těla</a:t>
            </a:r>
          </a:p>
          <a:p>
            <a:pPr algn="l"/>
            <a:r>
              <a:rPr lang="cs-CZ" sz="3000" dirty="0" smtClean="0"/>
              <a:t>		- spolu se svaly umožňuje pohyb</a:t>
            </a:r>
          </a:p>
          <a:p>
            <a:pPr algn="l"/>
            <a:r>
              <a:rPr lang="cs-CZ" sz="3000" dirty="0" smtClean="0"/>
              <a:t>		- ochrana některých důležitých orgánů</a:t>
            </a:r>
            <a:endParaRPr lang="cs-CZ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64096"/>
          </a:xfrm>
        </p:spPr>
        <p:txBody>
          <a:bodyPr/>
          <a:lstStyle/>
          <a:p>
            <a:pPr algn="ctr"/>
            <a:r>
              <a:rPr lang="cs-CZ" dirty="0" smtClean="0"/>
              <a:t>Stavba kosti: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1196752"/>
            <a:ext cx="5330952" cy="5248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Druhy kostí: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35480"/>
          <a:ext cx="8229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Spojení kostí: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908720"/>
            <a:ext cx="7251192" cy="57296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pojmy: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osifikace</a:t>
            </a:r>
            <a:r>
              <a:rPr lang="cs-CZ" dirty="0" smtClean="0"/>
              <a:t> – zkostnatění</a:t>
            </a:r>
          </a:p>
          <a:p>
            <a:endParaRPr lang="cs-CZ" dirty="0" smtClean="0"/>
          </a:p>
          <a:p>
            <a:r>
              <a:rPr lang="cs-CZ" dirty="0" smtClean="0"/>
              <a:t>růst kostí zajišťuje:</a:t>
            </a:r>
          </a:p>
          <a:p>
            <a:pPr lvl="1"/>
            <a:r>
              <a:rPr lang="cs-CZ" dirty="0" smtClean="0"/>
              <a:t>do délky – růstová chrupavka – dlouhých kostech se nachází pod kloubní hlavicí</a:t>
            </a:r>
          </a:p>
          <a:p>
            <a:pPr lvl="1"/>
            <a:r>
              <a:rPr lang="cs-CZ" dirty="0" smtClean="0"/>
              <a:t>d</a:t>
            </a:r>
            <a:r>
              <a:rPr lang="cs-CZ" dirty="0" smtClean="0"/>
              <a:t>o šířky - okostice</a:t>
            </a:r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Stavba kloubu</a:t>
            </a:r>
            <a:endParaRPr lang="cs-CZ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2636912"/>
            <a:ext cx="4928616" cy="2935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Kostru dělíme 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>
              <a:lnSpc>
                <a:spcPct val="200000"/>
              </a:lnSpc>
            </a:pPr>
            <a:r>
              <a:rPr lang="cs-CZ" sz="3200" dirty="0" smtClean="0"/>
              <a:t>Kostru osovou – lebka, páteř, hrudník</a:t>
            </a:r>
          </a:p>
          <a:p>
            <a:pPr lvl="1">
              <a:lnSpc>
                <a:spcPct val="200000"/>
              </a:lnSpc>
            </a:pPr>
            <a:r>
              <a:rPr lang="cs-CZ" sz="3200" dirty="0" smtClean="0"/>
              <a:t>Kostru končetin – horní končetina, dolní končetina</a:t>
            </a:r>
            <a:endParaRPr lang="cs-CZ" sz="3200" dirty="0"/>
          </a:p>
        </p:txBody>
      </p:sp>
      <p:cxnSp>
        <p:nvCxnSpPr>
          <p:cNvPr id="5" name="Přímá spojovací čára 4"/>
          <p:cNvCxnSpPr/>
          <p:nvPr/>
        </p:nvCxnSpPr>
        <p:spPr>
          <a:xfrm flipV="1">
            <a:off x="467544" y="2564904"/>
            <a:ext cx="576064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16200000" flipH="1">
            <a:off x="359532" y="2960948"/>
            <a:ext cx="864096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58417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Lebka – ochrana mozku a smyslových orgánů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2132856"/>
            <a:ext cx="5811284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Lebka – pohled ze strany: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2251811"/>
            <a:ext cx="8229600" cy="37561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Hrudník: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1268760"/>
            <a:ext cx="4761584" cy="5253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Páteř 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466682" y="1920875"/>
            <a:ext cx="2019636" cy="443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1916832"/>
            <a:ext cx="2052334" cy="443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Kostra horní končetiny</a:t>
            </a:r>
            <a:endParaRPr lang="cs-CZ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2492896"/>
            <a:ext cx="4242816" cy="3346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5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55047" y="1920875"/>
            <a:ext cx="2842905" cy="443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Kostra dolní končetiny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4416" y="1920875"/>
            <a:ext cx="3684168" cy="443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1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6548" y="2668683"/>
            <a:ext cx="3041904" cy="293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Zdravotní problémy spojené s kosterní soustavou: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zlomenina kosti = fraktura</a:t>
            </a:r>
          </a:p>
          <a:p>
            <a:endParaRPr lang="cs-CZ" dirty="0" smtClean="0"/>
          </a:p>
          <a:p>
            <a:r>
              <a:rPr lang="cs-CZ" dirty="0" smtClean="0"/>
              <a:t>kloubní zánět =revmatoidní artritida</a:t>
            </a:r>
          </a:p>
          <a:p>
            <a:endParaRPr lang="cs-CZ" dirty="0" smtClean="0"/>
          </a:p>
          <a:p>
            <a:r>
              <a:rPr lang="cs-CZ" dirty="0" smtClean="0"/>
              <a:t>vyhřeznutí meziobratlové ploténky = ischias</a:t>
            </a:r>
          </a:p>
          <a:p>
            <a:endParaRPr lang="cs-CZ" dirty="0" smtClean="0"/>
          </a:p>
          <a:p>
            <a:r>
              <a:rPr lang="cs-CZ" dirty="0" smtClean="0"/>
              <a:t>řídnutí kostí = osteoporóza</a:t>
            </a:r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1588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PAEDDR. ČERNÍK, Vladimír; PROF. RNDR. BIČÍK, CSC., Vítězslav; RNDR. MARTINEC, CSC., Zdeněk. </a:t>
            </a:r>
            <a:r>
              <a:rPr lang="cs-CZ" i="1" dirty="0" smtClean="0"/>
              <a:t>Přírodopis 3 : Biologie člověka se základy etologie a genetiky</a:t>
            </a:r>
            <a:r>
              <a:rPr lang="cs-CZ" dirty="0" smtClean="0"/>
              <a:t>. 1. Praha : SPN - pedagogické nakladatelství, 1998. 80 s. ISBN 80-85937-97-2.</a:t>
            </a:r>
          </a:p>
          <a:p>
            <a:endParaRPr lang="cs-CZ" dirty="0" smtClean="0"/>
          </a:p>
          <a:p>
            <a:r>
              <a:rPr lang="cs-CZ" dirty="0" smtClean="0"/>
              <a:t>MGR. VANEČKOVÁ, Ivana; RNDR. SKÝBOVÁ, Jana; MGR. MARKVARTOVÁ, </a:t>
            </a:r>
            <a:r>
              <a:rPr lang="cs-CZ" dirty="0" err="1" smtClean="0"/>
              <a:t>Drahuše</a:t>
            </a:r>
            <a:r>
              <a:rPr lang="cs-CZ" dirty="0" smtClean="0"/>
              <a:t>; MGR. HEJDA Tomáš. </a:t>
            </a:r>
            <a:r>
              <a:rPr lang="cs-CZ" i="1" dirty="0" smtClean="0"/>
              <a:t>Přírodopis 8 : učebnice pro základní školy a víceletá gymnázia</a:t>
            </a:r>
            <a:r>
              <a:rPr lang="cs-CZ" dirty="0" smtClean="0"/>
              <a:t>. 1. Plzeň : Nakladatelství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80-7238-428-7.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MGR. VALTER, Vít; PAEDR. TRONEČEK, Jiří. </a:t>
            </a:r>
            <a:r>
              <a:rPr lang="cs-CZ" i="1" dirty="0" smtClean="0"/>
              <a:t>Anatomický a fyziologický atlas pro vyučování anatomie a fyziologie v základní škole</a:t>
            </a:r>
            <a:r>
              <a:rPr lang="cs-CZ" dirty="0" smtClean="0"/>
              <a:t>. </a:t>
            </a:r>
            <a:r>
              <a:rPr lang="cs-CZ" dirty="0" err="1" smtClean="0"/>
              <a:t>Chvalčov</a:t>
            </a:r>
            <a:r>
              <a:rPr lang="cs-CZ" dirty="0" smtClean="0"/>
              <a:t> : DTP A Z CHALČOV, [199?]. 80.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DOC. RNDR. MACHOVÁ, CSC., Jitka. </a:t>
            </a:r>
            <a:r>
              <a:rPr lang="cs-CZ" i="1" dirty="0" smtClean="0"/>
              <a:t>Biologie člověka pro učitele</a:t>
            </a:r>
            <a:r>
              <a:rPr lang="cs-CZ" dirty="0" smtClean="0"/>
              <a:t>. Praha : Univerzita Karlova v Praze, 2008. 269 s. ISBN 978-80-7184-867-7.</a:t>
            </a:r>
          </a:p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Urbanistický">
    <a:dk1>
      <a:sysClr val="windowText" lastClr="000000"/>
    </a:dk1>
    <a:lt1>
      <a:sysClr val="window" lastClr="FFFFFF"/>
    </a:lt1>
    <a:dk2>
      <a:srgbClr val="424456"/>
    </a:dk2>
    <a:lt2>
      <a:srgbClr val="DEDEDE"/>
    </a:lt2>
    <a:accent1>
      <a:srgbClr val="53548A"/>
    </a:accent1>
    <a:accent2>
      <a:srgbClr val="438086"/>
    </a:accent2>
    <a:accent3>
      <a:srgbClr val="A04DA3"/>
    </a:accent3>
    <a:accent4>
      <a:srgbClr val="C4652D"/>
    </a:accent4>
    <a:accent5>
      <a:srgbClr val="8B5D3D"/>
    </a:accent5>
    <a:accent6>
      <a:srgbClr val="5C92B5"/>
    </a:accent6>
    <a:hlink>
      <a:srgbClr val="67AFBD"/>
    </a:hlink>
    <a:folHlink>
      <a:srgbClr val="C2A874"/>
    </a:folHlink>
  </a:clrScheme>
</a:themeOverride>
</file>

<file path=ppt/theme/themeOverride2.xml><?xml version="1.0" encoding="utf-8"?>
<a:themeOverride xmlns:a="http://schemas.openxmlformats.org/drawingml/2006/main">
  <a:clrScheme name="Urbanistický">
    <a:dk1>
      <a:sysClr val="windowText" lastClr="000000"/>
    </a:dk1>
    <a:lt1>
      <a:sysClr val="window" lastClr="FFFFFF"/>
    </a:lt1>
    <a:dk2>
      <a:srgbClr val="424456"/>
    </a:dk2>
    <a:lt2>
      <a:srgbClr val="DEDEDE"/>
    </a:lt2>
    <a:accent1>
      <a:srgbClr val="53548A"/>
    </a:accent1>
    <a:accent2>
      <a:srgbClr val="438086"/>
    </a:accent2>
    <a:accent3>
      <a:srgbClr val="A04DA3"/>
    </a:accent3>
    <a:accent4>
      <a:srgbClr val="C4652D"/>
    </a:accent4>
    <a:accent5>
      <a:srgbClr val="8B5D3D"/>
    </a:accent5>
    <a:accent6>
      <a:srgbClr val="5C92B5"/>
    </a:accent6>
    <a:hlink>
      <a:srgbClr val="67AFBD"/>
    </a:hlink>
    <a:folHlink>
      <a:srgbClr val="C2A874"/>
    </a:folHlink>
  </a:clrScheme>
</a:themeOverride>
</file>

<file path=ppt/theme/themeOverride3.xml><?xml version="1.0" encoding="utf-8"?>
<a:themeOverride xmlns:a="http://schemas.openxmlformats.org/drawingml/2006/main">
  <a:clrScheme name="Urbanistický">
    <a:dk1>
      <a:sysClr val="windowText" lastClr="000000"/>
    </a:dk1>
    <a:lt1>
      <a:sysClr val="window" lastClr="FFFFFF"/>
    </a:lt1>
    <a:dk2>
      <a:srgbClr val="424456"/>
    </a:dk2>
    <a:lt2>
      <a:srgbClr val="DEDEDE"/>
    </a:lt2>
    <a:accent1>
      <a:srgbClr val="53548A"/>
    </a:accent1>
    <a:accent2>
      <a:srgbClr val="438086"/>
    </a:accent2>
    <a:accent3>
      <a:srgbClr val="A04DA3"/>
    </a:accent3>
    <a:accent4>
      <a:srgbClr val="C4652D"/>
    </a:accent4>
    <a:accent5>
      <a:srgbClr val="8B5D3D"/>
    </a:accent5>
    <a:accent6>
      <a:srgbClr val="5C92B5"/>
    </a:accent6>
    <a:hlink>
      <a:srgbClr val="67AFBD"/>
    </a:hlink>
    <a:folHlink>
      <a:srgbClr val="C2A874"/>
    </a:folHlink>
  </a:clrScheme>
</a:themeOverride>
</file>

<file path=ppt/theme/themeOverride4.xml><?xml version="1.0" encoding="utf-8"?>
<a:themeOverride xmlns:a="http://schemas.openxmlformats.org/drawingml/2006/main">
  <a:clrScheme name="Urbanistický">
    <a:dk1>
      <a:sysClr val="windowText" lastClr="000000"/>
    </a:dk1>
    <a:lt1>
      <a:sysClr val="window" lastClr="FFFFFF"/>
    </a:lt1>
    <a:dk2>
      <a:srgbClr val="424456"/>
    </a:dk2>
    <a:lt2>
      <a:srgbClr val="DEDEDE"/>
    </a:lt2>
    <a:accent1>
      <a:srgbClr val="53548A"/>
    </a:accent1>
    <a:accent2>
      <a:srgbClr val="438086"/>
    </a:accent2>
    <a:accent3>
      <a:srgbClr val="A04DA3"/>
    </a:accent3>
    <a:accent4>
      <a:srgbClr val="C4652D"/>
    </a:accent4>
    <a:accent5>
      <a:srgbClr val="8B5D3D"/>
    </a:accent5>
    <a:accent6>
      <a:srgbClr val="5C92B5"/>
    </a:accent6>
    <a:hlink>
      <a:srgbClr val="67AFBD"/>
    </a:hlink>
    <a:folHlink>
      <a:srgbClr val="C2A874"/>
    </a:folHlink>
  </a:clrScheme>
</a:themeOverride>
</file>

<file path=ppt/theme/themeOverride5.xml><?xml version="1.0" encoding="utf-8"?>
<a:themeOverride xmlns:a="http://schemas.openxmlformats.org/drawingml/2006/main">
  <a:clrScheme name="Urbanistický">
    <a:dk1>
      <a:sysClr val="windowText" lastClr="000000"/>
    </a:dk1>
    <a:lt1>
      <a:sysClr val="window" lastClr="FFFFFF"/>
    </a:lt1>
    <a:dk2>
      <a:srgbClr val="424456"/>
    </a:dk2>
    <a:lt2>
      <a:srgbClr val="DEDEDE"/>
    </a:lt2>
    <a:accent1>
      <a:srgbClr val="53548A"/>
    </a:accent1>
    <a:accent2>
      <a:srgbClr val="438086"/>
    </a:accent2>
    <a:accent3>
      <a:srgbClr val="A04DA3"/>
    </a:accent3>
    <a:accent4>
      <a:srgbClr val="C4652D"/>
    </a:accent4>
    <a:accent5>
      <a:srgbClr val="8B5D3D"/>
    </a:accent5>
    <a:accent6>
      <a:srgbClr val="5C92B5"/>
    </a:accent6>
    <a:hlink>
      <a:srgbClr val="67AFBD"/>
    </a:hlink>
    <a:folHlink>
      <a:srgbClr val="C2A874"/>
    </a:folHlink>
  </a:clrScheme>
</a:themeOverride>
</file>

<file path=ppt/theme/themeOverride6.xml><?xml version="1.0" encoding="utf-8"?>
<a:themeOverride xmlns:a="http://schemas.openxmlformats.org/drawingml/2006/main">
  <a:clrScheme name="Urbanistický">
    <a:dk1>
      <a:sysClr val="windowText" lastClr="000000"/>
    </a:dk1>
    <a:lt1>
      <a:sysClr val="window" lastClr="FFFFFF"/>
    </a:lt1>
    <a:dk2>
      <a:srgbClr val="424456"/>
    </a:dk2>
    <a:lt2>
      <a:srgbClr val="DEDEDE"/>
    </a:lt2>
    <a:accent1>
      <a:srgbClr val="53548A"/>
    </a:accent1>
    <a:accent2>
      <a:srgbClr val="438086"/>
    </a:accent2>
    <a:accent3>
      <a:srgbClr val="A04DA3"/>
    </a:accent3>
    <a:accent4>
      <a:srgbClr val="C4652D"/>
    </a:accent4>
    <a:accent5>
      <a:srgbClr val="8B5D3D"/>
    </a:accent5>
    <a:accent6>
      <a:srgbClr val="5C92B5"/>
    </a:accent6>
    <a:hlink>
      <a:srgbClr val="67AFBD"/>
    </a:hlink>
    <a:folHlink>
      <a:srgbClr val="C2A874"/>
    </a:folHlink>
  </a:clrScheme>
</a:themeOverride>
</file>

<file path=ppt/theme/themeOverride7.xml><?xml version="1.0" encoding="utf-8"?>
<a:themeOverride xmlns:a="http://schemas.openxmlformats.org/drawingml/2006/main">
  <a:clrScheme name="Urbanistický">
    <a:dk1>
      <a:sysClr val="windowText" lastClr="000000"/>
    </a:dk1>
    <a:lt1>
      <a:sysClr val="window" lastClr="FFFFFF"/>
    </a:lt1>
    <a:dk2>
      <a:srgbClr val="424456"/>
    </a:dk2>
    <a:lt2>
      <a:srgbClr val="DEDEDE"/>
    </a:lt2>
    <a:accent1>
      <a:srgbClr val="53548A"/>
    </a:accent1>
    <a:accent2>
      <a:srgbClr val="438086"/>
    </a:accent2>
    <a:accent3>
      <a:srgbClr val="A04DA3"/>
    </a:accent3>
    <a:accent4>
      <a:srgbClr val="C4652D"/>
    </a:accent4>
    <a:accent5>
      <a:srgbClr val="8B5D3D"/>
    </a:accent5>
    <a:accent6>
      <a:srgbClr val="5C92B5"/>
    </a:accent6>
    <a:hlink>
      <a:srgbClr val="67AFBD"/>
    </a:hlink>
    <a:folHlink>
      <a:srgbClr val="C2A874"/>
    </a:folHlink>
  </a:clrScheme>
</a:themeOverride>
</file>

<file path=ppt/theme/themeOverride8.xml><?xml version="1.0" encoding="utf-8"?>
<a:themeOverride xmlns:a="http://schemas.openxmlformats.org/drawingml/2006/main">
  <a:clrScheme name="Urbanistický">
    <a:dk1>
      <a:sysClr val="windowText" lastClr="000000"/>
    </a:dk1>
    <a:lt1>
      <a:sysClr val="window" lastClr="FFFFFF"/>
    </a:lt1>
    <a:dk2>
      <a:srgbClr val="424456"/>
    </a:dk2>
    <a:lt2>
      <a:srgbClr val="DEDEDE"/>
    </a:lt2>
    <a:accent1>
      <a:srgbClr val="53548A"/>
    </a:accent1>
    <a:accent2>
      <a:srgbClr val="438086"/>
    </a:accent2>
    <a:accent3>
      <a:srgbClr val="A04DA3"/>
    </a:accent3>
    <a:accent4>
      <a:srgbClr val="C4652D"/>
    </a:accent4>
    <a:accent5>
      <a:srgbClr val="8B5D3D"/>
    </a:accent5>
    <a:accent6>
      <a:srgbClr val="5C92B5"/>
    </a:accent6>
    <a:hlink>
      <a:srgbClr val="67AFBD"/>
    </a:hlink>
    <a:folHlink>
      <a:srgbClr val="C2A874"/>
    </a:folHlink>
  </a:clrScheme>
</a:themeOverride>
</file>

<file path=ppt/theme/themeOverride9.xml><?xml version="1.0" encoding="utf-8"?>
<a:themeOverride xmlns:a="http://schemas.openxmlformats.org/drawingml/2006/main">
  <a:clrScheme name="Urbanistický">
    <a:dk1>
      <a:sysClr val="windowText" lastClr="000000"/>
    </a:dk1>
    <a:lt1>
      <a:sysClr val="window" lastClr="FFFFFF"/>
    </a:lt1>
    <a:dk2>
      <a:srgbClr val="424456"/>
    </a:dk2>
    <a:lt2>
      <a:srgbClr val="DEDEDE"/>
    </a:lt2>
    <a:accent1>
      <a:srgbClr val="53548A"/>
    </a:accent1>
    <a:accent2>
      <a:srgbClr val="438086"/>
    </a:accent2>
    <a:accent3>
      <a:srgbClr val="A04DA3"/>
    </a:accent3>
    <a:accent4>
      <a:srgbClr val="C4652D"/>
    </a:accent4>
    <a:accent5>
      <a:srgbClr val="8B5D3D"/>
    </a:accent5>
    <a:accent6>
      <a:srgbClr val="5C92B5"/>
    </a:accent6>
    <a:hlink>
      <a:srgbClr val="67AFBD"/>
    </a:hlink>
    <a:folHlink>
      <a:srgbClr val="C2A874"/>
    </a:folHlink>
  </a:clrScheme>
</a:themeOverride>
</file>

<file path=ppt/theme/themeOverride10.xml><?xml version="1.0" encoding="utf-8"?>
<a:themeOverride xmlns:a="http://schemas.openxmlformats.org/drawingml/2006/main">
  <a:clrScheme name="Urbanistický">
    <a:dk1>
      <a:sysClr val="windowText" lastClr="000000"/>
    </a:dk1>
    <a:lt1>
      <a:sysClr val="window" lastClr="FFFFFF"/>
    </a:lt1>
    <a:dk2>
      <a:srgbClr val="424456"/>
    </a:dk2>
    <a:lt2>
      <a:srgbClr val="DEDEDE"/>
    </a:lt2>
    <a:accent1>
      <a:srgbClr val="53548A"/>
    </a:accent1>
    <a:accent2>
      <a:srgbClr val="438086"/>
    </a:accent2>
    <a:accent3>
      <a:srgbClr val="A04DA3"/>
    </a:accent3>
    <a:accent4>
      <a:srgbClr val="C4652D"/>
    </a:accent4>
    <a:accent5>
      <a:srgbClr val="8B5D3D"/>
    </a:accent5>
    <a:accent6>
      <a:srgbClr val="5C92B5"/>
    </a:accent6>
    <a:hlink>
      <a:srgbClr val="67AFBD"/>
    </a:hlink>
    <a:folHlink>
      <a:srgbClr val="C2A874"/>
    </a:folHlink>
  </a:clrScheme>
</a:themeOverride>
</file>

<file path=ppt/theme/themeOverride11.xml><?xml version="1.0" encoding="utf-8"?>
<a:themeOverride xmlns:a="http://schemas.openxmlformats.org/drawingml/2006/main">
  <a:clrScheme name="Urbanistický">
    <a:dk1>
      <a:sysClr val="windowText" lastClr="000000"/>
    </a:dk1>
    <a:lt1>
      <a:sysClr val="window" lastClr="FFFFFF"/>
    </a:lt1>
    <a:dk2>
      <a:srgbClr val="424456"/>
    </a:dk2>
    <a:lt2>
      <a:srgbClr val="DEDEDE"/>
    </a:lt2>
    <a:accent1>
      <a:srgbClr val="53548A"/>
    </a:accent1>
    <a:accent2>
      <a:srgbClr val="438086"/>
    </a:accent2>
    <a:accent3>
      <a:srgbClr val="A04DA3"/>
    </a:accent3>
    <a:accent4>
      <a:srgbClr val="C4652D"/>
    </a:accent4>
    <a:accent5>
      <a:srgbClr val="8B5D3D"/>
    </a:accent5>
    <a:accent6>
      <a:srgbClr val="5C92B5"/>
    </a:accent6>
    <a:hlink>
      <a:srgbClr val="67AFBD"/>
    </a:hlink>
    <a:folHlink>
      <a:srgbClr val="C2A874"/>
    </a:folHlink>
  </a:clrScheme>
</a:themeOverride>
</file>

<file path=ppt/theme/themeOverride12.xml><?xml version="1.0" encoding="utf-8"?>
<a:themeOverride xmlns:a="http://schemas.openxmlformats.org/drawingml/2006/main">
  <a:clrScheme name="Urbanistický">
    <a:dk1>
      <a:sysClr val="windowText" lastClr="000000"/>
    </a:dk1>
    <a:lt1>
      <a:sysClr val="window" lastClr="FFFFFF"/>
    </a:lt1>
    <a:dk2>
      <a:srgbClr val="424456"/>
    </a:dk2>
    <a:lt2>
      <a:srgbClr val="DEDEDE"/>
    </a:lt2>
    <a:accent1>
      <a:srgbClr val="53548A"/>
    </a:accent1>
    <a:accent2>
      <a:srgbClr val="438086"/>
    </a:accent2>
    <a:accent3>
      <a:srgbClr val="A04DA3"/>
    </a:accent3>
    <a:accent4>
      <a:srgbClr val="C4652D"/>
    </a:accent4>
    <a:accent5>
      <a:srgbClr val="8B5D3D"/>
    </a:accent5>
    <a:accent6>
      <a:srgbClr val="5C92B5"/>
    </a:accent6>
    <a:hlink>
      <a:srgbClr val="67AFBD"/>
    </a:hlink>
    <a:folHlink>
      <a:srgbClr val="C2A874"/>
    </a:folHlink>
  </a:clrScheme>
</a:themeOverride>
</file>

<file path=ppt/theme/themeOverride13.xml><?xml version="1.0" encoding="utf-8"?>
<a:themeOverride xmlns:a="http://schemas.openxmlformats.org/drawingml/2006/main">
  <a:clrScheme name="Urbanistický">
    <a:dk1>
      <a:sysClr val="windowText" lastClr="000000"/>
    </a:dk1>
    <a:lt1>
      <a:sysClr val="window" lastClr="FFFFFF"/>
    </a:lt1>
    <a:dk2>
      <a:srgbClr val="424456"/>
    </a:dk2>
    <a:lt2>
      <a:srgbClr val="DEDEDE"/>
    </a:lt2>
    <a:accent1>
      <a:srgbClr val="53548A"/>
    </a:accent1>
    <a:accent2>
      <a:srgbClr val="438086"/>
    </a:accent2>
    <a:accent3>
      <a:srgbClr val="A04DA3"/>
    </a:accent3>
    <a:accent4>
      <a:srgbClr val="C4652D"/>
    </a:accent4>
    <a:accent5>
      <a:srgbClr val="8B5D3D"/>
    </a:accent5>
    <a:accent6>
      <a:srgbClr val="5C92B5"/>
    </a:accent6>
    <a:hlink>
      <a:srgbClr val="67AFBD"/>
    </a:hlink>
    <a:folHlink>
      <a:srgbClr val="C2A874"/>
    </a:folHlink>
  </a:clrScheme>
</a:themeOverride>
</file>

<file path=ppt/theme/themeOverride14.xml><?xml version="1.0" encoding="utf-8"?>
<a:themeOverride xmlns:a="http://schemas.openxmlformats.org/drawingml/2006/main">
  <a:clrScheme name="Urbanistický">
    <a:dk1>
      <a:sysClr val="windowText" lastClr="000000"/>
    </a:dk1>
    <a:lt1>
      <a:sysClr val="window" lastClr="FFFFFF"/>
    </a:lt1>
    <a:dk2>
      <a:srgbClr val="424456"/>
    </a:dk2>
    <a:lt2>
      <a:srgbClr val="DEDEDE"/>
    </a:lt2>
    <a:accent1>
      <a:srgbClr val="53548A"/>
    </a:accent1>
    <a:accent2>
      <a:srgbClr val="438086"/>
    </a:accent2>
    <a:accent3>
      <a:srgbClr val="A04DA3"/>
    </a:accent3>
    <a:accent4>
      <a:srgbClr val="C4652D"/>
    </a:accent4>
    <a:accent5>
      <a:srgbClr val="8B5D3D"/>
    </a:accent5>
    <a:accent6>
      <a:srgbClr val="5C92B5"/>
    </a:accent6>
    <a:hlink>
      <a:srgbClr val="67AFBD"/>
    </a:hlink>
    <a:folHlink>
      <a:srgbClr val="C2A874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</TotalTime>
  <Words>154</Words>
  <Application>Microsoft Office PowerPoint</Application>
  <PresentationFormat>Předvádění na obrazovce (4:3)</PresentationFormat>
  <Paragraphs>46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Kosterní soustava</vt:lpstr>
      <vt:lpstr>Stavba kosti:</vt:lpstr>
      <vt:lpstr>Druhy kostí:</vt:lpstr>
      <vt:lpstr>Spojení kostí:</vt:lpstr>
      <vt:lpstr>Základní pojmy:</vt:lpstr>
      <vt:lpstr>Stavba kloubu</vt:lpstr>
      <vt:lpstr>Kostru dělíme na:</vt:lpstr>
      <vt:lpstr>Lebka – ochrana mozku a smyslových orgánů</vt:lpstr>
      <vt:lpstr>Lebka – pohled ze strany:</vt:lpstr>
      <vt:lpstr>Hrudník:</vt:lpstr>
      <vt:lpstr>Páteř </vt:lpstr>
      <vt:lpstr>Kostra horní končetiny</vt:lpstr>
      <vt:lpstr>Kostra dolní končetiny</vt:lpstr>
      <vt:lpstr>Zdravotní problémy spojené s kosterní soustavou: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lucie.fuskova</dc:creator>
  <cp:lastModifiedBy>lucie.fuskova</cp:lastModifiedBy>
  <cp:revision>7</cp:revision>
  <dcterms:created xsi:type="dcterms:W3CDTF">2011-03-01T16:54:03Z</dcterms:created>
  <dcterms:modified xsi:type="dcterms:W3CDTF">2011-12-02T21:50:56Z</dcterms:modified>
</cp:coreProperties>
</file>