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VY_32_INOVACE_3A19Čj9_Literární výchova – čeští autoři literárních děl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Literární výchova – čeští autoři literárních děl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VY_32_INOVACE_3A19Čj9_Literární výchova – čeští autoři literárních děl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Literární výchova – čeští autoři literárních děl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97006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shrnutí učiva – čeští představitelé literatury, závěrečné opakování</a:t>
            </a:r>
          </a:p>
          <a:p>
            <a:r>
              <a:rPr lang="cs-CZ" sz="2400" dirty="0" smtClean="0"/>
              <a:t>Pomůcky – učebnice, přehled autorů, pracovní sešity</a:t>
            </a:r>
          </a:p>
          <a:p>
            <a:r>
              <a:rPr lang="cs-CZ" sz="2400" dirty="0" smtClean="0"/>
              <a:t>Inovace – žáci aktivně a názorně přiřazují díla k jednotlivým autorům </a:t>
            </a:r>
          </a:p>
          <a:p>
            <a:r>
              <a:rPr lang="cs-CZ" sz="2400" dirty="0" smtClean="0"/>
              <a:t>Metodické pokyny:</a:t>
            </a:r>
          </a:p>
          <a:p>
            <a:r>
              <a:rPr lang="cs-CZ" sz="2400" dirty="0" smtClean="0"/>
              <a:t>Ve všech snímcích žáci pomocí interaktivního pera přiřazují díla k jednotlivým autorům.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685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Čeští autoři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Alois Jirásek</a:t>
            </a:r>
          </a:p>
          <a:p>
            <a:r>
              <a:rPr lang="cs-CZ" sz="2400" dirty="0" smtClean="0"/>
              <a:t>Jan Neruda</a:t>
            </a:r>
          </a:p>
          <a:p>
            <a:r>
              <a:rPr lang="cs-CZ" sz="2400" dirty="0" smtClean="0"/>
              <a:t>Božena Němcová </a:t>
            </a:r>
          </a:p>
          <a:p>
            <a:r>
              <a:rPr lang="cs-CZ" sz="2400" dirty="0" smtClean="0"/>
              <a:t>Vladimír Páral</a:t>
            </a:r>
          </a:p>
          <a:p>
            <a:r>
              <a:rPr lang="cs-CZ" sz="2400" dirty="0" smtClean="0"/>
              <a:t>Karolína Světlá</a:t>
            </a:r>
          </a:p>
          <a:p>
            <a:r>
              <a:rPr lang="cs-CZ" sz="2400" dirty="0" smtClean="0"/>
              <a:t>V. a J. Mrštíkové</a:t>
            </a:r>
          </a:p>
          <a:p>
            <a:r>
              <a:rPr lang="cs-CZ" sz="2400" dirty="0" smtClean="0"/>
              <a:t>Karel Čapek</a:t>
            </a:r>
          </a:p>
          <a:p>
            <a:r>
              <a:rPr lang="cs-CZ" sz="2400" dirty="0" smtClean="0"/>
              <a:t>Jaroslav Hašek</a:t>
            </a:r>
          </a:p>
          <a:p>
            <a:r>
              <a:rPr lang="cs-CZ" sz="2400" dirty="0" smtClean="0"/>
              <a:t>Jaroslav Vrchlický</a:t>
            </a:r>
          </a:p>
          <a:p>
            <a:r>
              <a:rPr lang="cs-CZ" sz="2400" dirty="0" smtClean="0"/>
              <a:t>Jaroslav Seifert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283968" y="1456096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Noc na Karlštejně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3968" y="194383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3968" y="245627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Černý Petříček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83968" y="296871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Maryša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83968" y="348115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Mladý muž a bílá velryba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83968" y="399359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zámku a podzámčí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83968" y="450603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Balady a romance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83968" y="501847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Temno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283968" y="553091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Osudy dobrého vojáka Švejka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283968" y="6043359"/>
            <a:ext cx="37444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 v slzách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17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Čeští autoři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Svatopluk Čech </a:t>
            </a:r>
          </a:p>
          <a:p>
            <a:r>
              <a:rPr lang="cs-CZ" sz="2400" dirty="0" smtClean="0"/>
              <a:t>F. L. Čelakovský</a:t>
            </a:r>
          </a:p>
          <a:p>
            <a:r>
              <a:rPr lang="cs-CZ" sz="2400" dirty="0" smtClean="0"/>
              <a:t>K. J. Erben</a:t>
            </a:r>
          </a:p>
          <a:p>
            <a:r>
              <a:rPr lang="cs-CZ" sz="2400" dirty="0" smtClean="0"/>
              <a:t>František Halas</a:t>
            </a:r>
          </a:p>
          <a:p>
            <a:r>
              <a:rPr lang="cs-CZ" sz="2400" dirty="0" smtClean="0"/>
              <a:t>Václav Havel</a:t>
            </a:r>
          </a:p>
          <a:p>
            <a:r>
              <a:rPr lang="cs-CZ" sz="2400" dirty="0" smtClean="0"/>
              <a:t>Karel Havlíček Borovský</a:t>
            </a:r>
          </a:p>
          <a:p>
            <a:r>
              <a:rPr lang="cs-CZ" sz="2400" dirty="0" smtClean="0"/>
              <a:t>Vladimír Holan</a:t>
            </a:r>
          </a:p>
          <a:p>
            <a:r>
              <a:rPr lang="cs-CZ" sz="2400" dirty="0" smtClean="0"/>
              <a:t>Václav Hrabě</a:t>
            </a:r>
          </a:p>
          <a:p>
            <a:r>
              <a:rPr lang="cs-CZ" sz="2400" dirty="0" smtClean="0"/>
              <a:t>Josef Kainar</a:t>
            </a:r>
          </a:p>
          <a:p>
            <a:r>
              <a:rPr lang="cs-CZ" sz="2400" dirty="0" smtClean="0"/>
              <a:t>Milan Kundera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572000" y="1677318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Žert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72000" y="2112559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Kohout plaší smrt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0" y="2547800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Odcházení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2983041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Kytice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72000" y="3418282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Moje blues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72000" y="3853523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Stoptime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572000" y="4288764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Tyrolské elegie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4724005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Ohlas písní ruských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572000" y="5159246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Noc s Hamletem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5594487"/>
            <a:ext cx="37444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Pravý výlet pana Broučka do Měsíce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49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Čeští autoři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Bohumil Hrabal</a:t>
            </a:r>
          </a:p>
          <a:p>
            <a:r>
              <a:rPr lang="cs-CZ" sz="2400" dirty="0" smtClean="0"/>
              <a:t>František Hrubín</a:t>
            </a:r>
          </a:p>
          <a:p>
            <a:r>
              <a:rPr lang="cs-CZ" sz="2400" dirty="0" smtClean="0"/>
              <a:t>Karel Hynek Mácha</a:t>
            </a:r>
          </a:p>
          <a:p>
            <a:r>
              <a:rPr lang="cs-CZ" sz="2400" dirty="0" smtClean="0"/>
              <a:t>František Nepil</a:t>
            </a:r>
          </a:p>
          <a:p>
            <a:r>
              <a:rPr lang="cs-CZ" sz="2400" dirty="0" smtClean="0"/>
              <a:t>Vítězslav Nezval</a:t>
            </a:r>
          </a:p>
          <a:p>
            <a:r>
              <a:rPr lang="cs-CZ" sz="2400" dirty="0" smtClean="0"/>
              <a:t>Ivan Olbracht</a:t>
            </a:r>
          </a:p>
          <a:p>
            <a:r>
              <a:rPr lang="cs-CZ" sz="2400" dirty="0" smtClean="0"/>
              <a:t>Jan Otčenášek</a:t>
            </a:r>
          </a:p>
          <a:p>
            <a:r>
              <a:rPr lang="cs-CZ" sz="2400" dirty="0" smtClean="0"/>
              <a:t>Ota Pavel</a:t>
            </a:r>
          </a:p>
          <a:p>
            <a:r>
              <a:rPr lang="cs-CZ" sz="2400" dirty="0" smtClean="0"/>
              <a:t>Josef Václav Sládek</a:t>
            </a:r>
          </a:p>
          <a:p>
            <a:r>
              <a:rPr lang="cs-CZ" sz="2400" dirty="0" smtClean="0"/>
              <a:t>Jindřiška Smetanová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139952" y="1628800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Ustláno na růžích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39952" y="2069232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Jiskry na moři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39952" y="2509664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Smrt krásných srnců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39952" y="2950096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Romeo, Julie a tma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9952" y="3390528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Nikola Šuhaj loupežník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9952" y="3830960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Ostře sledované vlaky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4271392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Romance pro křídlovku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39952" y="4711824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Máj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39952" y="5152256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se dělá chalupa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39952" y="5592688"/>
            <a:ext cx="41044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Manon </a:t>
            </a:r>
            <a:r>
              <a:rPr lang="cs-CZ" dirty="0" err="1" smtClean="0"/>
              <a:t>Lescaut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70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Čeští autoři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Josef Škvorecký</a:t>
            </a:r>
          </a:p>
          <a:p>
            <a:r>
              <a:rPr lang="cs-CZ" sz="2400" dirty="0" smtClean="0"/>
              <a:t>Fráňa Šrámek</a:t>
            </a:r>
          </a:p>
          <a:p>
            <a:r>
              <a:rPr lang="cs-CZ" sz="2400" dirty="0" smtClean="0"/>
              <a:t>Josef Kajetán Tyl</a:t>
            </a:r>
          </a:p>
          <a:p>
            <a:r>
              <a:rPr lang="cs-CZ" sz="2400" dirty="0" smtClean="0"/>
              <a:t>Vladislav Vančura</a:t>
            </a:r>
          </a:p>
          <a:p>
            <a:r>
              <a:rPr lang="cs-CZ" sz="2400" dirty="0" smtClean="0"/>
              <a:t>Jan Werich a Jiří Voskovec</a:t>
            </a:r>
          </a:p>
          <a:p>
            <a:r>
              <a:rPr lang="cs-CZ" sz="2400" dirty="0" smtClean="0"/>
              <a:t>Jan Zahradníček</a:t>
            </a:r>
          </a:p>
          <a:p>
            <a:r>
              <a:rPr lang="cs-CZ" sz="2400" dirty="0" smtClean="0"/>
              <a:t>Jiří Žáček</a:t>
            </a:r>
          </a:p>
          <a:p>
            <a:r>
              <a:rPr lang="cs-CZ" sz="2400" dirty="0" smtClean="0"/>
              <a:t>Michal </a:t>
            </a:r>
            <a:r>
              <a:rPr lang="cs-CZ" sz="2400" dirty="0" err="1" smtClean="0"/>
              <a:t>Viewegh</a:t>
            </a:r>
            <a:endParaRPr lang="cs-CZ" sz="2400" dirty="0" smtClean="0"/>
          </a:p>
          <a:p>
            <a:r>
              <a:rPr lang="cs-CZ" sz="2400" dirty="0" smtClean="0"/>
              <a:t>Pavel </a:t>
            </a:r>
            <a:r>
              <a:rPr lang="cs-CZ" sz="2400" dirty="0" err="1" smtClean="0"/>
              <a:t>Šrut</a:t>
            </a:r>
            <a:endParaRPr lang="cs-CZ" sz="2400" dirty="0" smtClean="0"/>
          </a:p>
          <a:p>
            <a:r>
              <a:rPr lang="cs-CZ" sz="2400" dirty="0" smtClean="0"/>
              <a:t>Jan Skácel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499992" y="1628800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Hodina mezi psem a vlkem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30146" y="2069232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Kočka v houslích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60300" y="2509664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Markéta Lazarová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30146" y="2950096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Fidlovačka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3390528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Báječná léta pod psa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30146" y="3820790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Měsíc nad řekou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568356" y="4271392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Osel a stín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93829" y="4695413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Znamení moci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11764" y="5152256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Rýmy pro kočku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611764" y="5592688"/>
            <a:ext cx="41764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Tankový prapor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744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219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315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Čeští autoři</vt:lpstr>
      <vt:lpstr>Čeští autoři</vt:lpstr>
      <vt:lpstr>Čeští autoři</vt:lpstr>
      <vt:lpstr>Čeští autoři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36</cp:revision>
  <dcterms:created xsi:type="dcterms:W3CDTF">2011-08-21T15:31:45Z</dcterms:created>
  <dcterms:modified xsi:type="dcterms:W3CDTF">2012-02-08T14:26:57Z</dcterms:modified>
</cp:coreProperties>
</file>