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8" r:id="rId3"/>
    <p:sldId id="257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Hana Novotná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VY_32_INOVACE_3A20Čj9_Literární výchova – světová literatura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Literární výchova – světová literatura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 Mgr. Hana Novotná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VY_32_INOVACE_3A20Čj9_Literární výchova – světová literatura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Literární výchova – světová literatura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10.2.2012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879707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Pro 9. ročník ZŠ</a:t>
            </a:r>
          </a:p>
          <a:p>
            <a:r>
              <a:rPr lang="cs-CZ" sz="2400" dirty="0" smtClean="0"/>
              <a:t>Prezentace na interaktivní tabuli – shrnutí a opakování světových spisovatelů</a:t>
            </a:r>
          </a:p>
          <a:p>
            <a:r>
              <a:rPr lang="cs-CZ" sz="2400" dirty="0" smtClean="0"/>
              <a:t>Pomůcky – učebnice, pracovní sešity, slovník světových spisovatelů</a:t>
            </a:r>
          </a:p>
          <a:p>
            <a:r>
              <a:rPr lang="cs-CZ" sz="2400" dirty="0" smtClean="0"/>
              <a:t>Inovace – aktivní , názorné a přehledné procvičování, podpora čtenářské gramotnosti</a:t>
            </a:r>
          </a:p>
          <a:p>
            <a:r>
              <a:rPr lang="cs-CZ" sz="2400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Žáci ve všech snímcích pomocí interaktivního pera přiřazují díla k jednotlivým autorům.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26479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Světová literatura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Appolinaire</a:t>
            </a:r>
            <a:r>
              <a:rPr lang="cs-CZ" sz="2400" dirty="0" smtClean="0"/>
              <a:t> </a:t>
            </a:r>
            <a:r>
              <a:rPr lang="cs-CZ" sz="2400" dirty="0" err="1" smtClean="0"/>
              <a:t>Guillaume</a:t>
            </a:r>
            <a:endParaRPr lang="cs-CZ" sz="2400" dirty="0" smtClean="0"/>
          </a:p>
          <a:p>
            <a:r>
              <a:rPr lang="cs-CZ" sz="2400" dirty="0" smtClean="0"/>
              <a:t>Balzac </a:t>
            </a:r>
            <a:r>
              <a:rPr lang="cs-CZ" sz="2400" dirty="0" err="1" smtClean="0"/>
              <a:t>Honoré</a:t>
            </a:r>
            <a:r>
              <a:rPr lang="cs-CZ" sz="2400" dirty="0" smtClean="0"/>
              <a:t> De</a:t>
            </a:r>
          </a:p>
          <a:p>
            <a:r>
              <a:rPr lang="cs-CZ" sz="2400" dirty="0" err="1" smtClean="0"/>
              <a:t>Bradbury</a:t>
            </a:r>
            <a:r>
              <a:rPr lang="cs-CZ" sz="2400" dirty="0" smtClean="0"/>
              <a:t> </a:t>
            </a:r>
            <a:r>
              <a:rPr lang="cs-CZ" sz="2400" dirty="0" err="1" smtClean="0"/>
              <a:t>Ray</a:t>
            </a:r>
            <a:endParaRPr lang="cs-CZ" sz="2400" dirty="0" smtClean="0"/>
          </a:p>
          <a:p>
            <a:r>
              <a:rPr lang="cs-CZ" sz="2400" dirty="0" smtClean="0"/>
              <a:t>Cervantes </a:t>
            </a:r>
            <a:r>
              <a:rPr lang="cs-CZ" sz="2400" dirty="0" err="1" smtClean="0"/>
              <a:t>Saavedra</a:t>
            </a:r>
            <a:r>
              <a:rPr lang="cs-CZ" sz="2400" dirty="0" smtClean="0"/>
              <a:t> Miguel De   </a:t>
            </a:r>
          </a:p>
          <a:p>
            <a:r>
              <a:rPr lang="cs-CZ" sz="2400" dirty="0" smtClean="0"/>
              <a:t>Čechov Anton </a:t>
            </a:r>
            <a:r>
              <a:rPr lang="cs-CZ" sz="2400" dirty="0" smtClean="0"/>
              <a:t>Pavlovič</a:t>
            </a:r>
            <a:endParaRPr lang="cs-CZ" sz="2400" dirty="0" smtClean="0"/>
          </a:p>
          <a:p>
            <a:r>
              <a:rPr lang="cs-CZ" sz="2400" dirty="0" smtClean="0"/>
              <a:t>Dante Alighieri</a:t>
            </a:r>
          </a:p>
          <a:p>
            <a:r>
              <a:rPr lang="cs-CZ" sz="2400" dirty="0" smtClean="0"/>
              <a:t>Dickens Charles</a:t>
            </a:r>
          </a:p>
          <a:p>
            <a:r>
              <a:rPr lang="cs-CZ" sz="2400" dirty="0" smtClean="0"/>
              <a:t>Ezop</a:t>
            </a:r>
          </a:p>
          <a:p>
            <a:r>
              <a:rPr lang="cs-CZ" sz="2400" dirty="0" smtClean="0"/>
              <a:t>Goethe Johann Wolfgang</a:t>
            </a:r>
          </a:p>
          <a:p>
            <a:r>
              <a:rPr lang="cs-CZ" sz="2400" dirty="0" smtClean="0"/>
              <a:t>Gogol Nikolaj </a:t>
            </a:r>
            <a:r>
              <a:rPr lang="cs-CZ" sz="2400" dirty="0" err="1" smtClean="0"/>
              <a:t>Vasilijevič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4897072" y="1613759"/>
            <a:ext cx="385242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dirty="0" smtClean="0"/>
              <a:t>Višňový sad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892909" y="2012736"/>
            <a:ext cx="385242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dirty="0" smtClean="0"/>
              <a:t>Revizor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888746" y="2411713"/>
            <a:ext cx="385242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dirty="0" smtClean="0"/>
              <a:t>Důmyslný rytíř don Quijote de La Man.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884583" y="2810690"/>
            <a:ext cx="385242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dirty="0" smtClean="0"/>
              <a:t>Utrpení mladého Werthera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880420" y="3209667"/>
            <a:ext cx="385242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dirty="0" smtClean="0"/>
              <a:t>Marťanská kronika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876257" y="3608644"/>
            <a:ext cx="385242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dirty="0" smtClean="0"/>
              <a:t>Otec </a:t>
            </a:r>
            <a:r>
              <a:rPr lang="cs-CZ" dirty="0" err="1" smtClean="0"/>
              <a:t>Goriot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872094" y="4007621"/>
            <a:ext cx="385242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dirty="0" smtClean="0"/>
              <a:t>Kaligramy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867931" y="4406598"/>
            <a:ext cx="385242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dirty="0" smtClean="0"/>
              <a:t>Strýček Váňa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863768" y="4805575"/>
            <a:ext cx="385242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dirty="0" smtClean="0"/>
              <a:t>Faust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859605" y="5204552"/>
            <a:ext cx="385242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dirty="0" smtClean="0"/>
              <a:t>Bajky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855442" y="5603529"/>
            <a:ext cx="385242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dirty="0" err="1" smtClean="0"/>
              <a:t>Oliwer</a:t>
            </a:r>
            <a:r>
              <a:rPr lang="cs-CZ" dirty="0" smtClean="0"/>
              <a:t> Twist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3698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Světová literatura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Dante Alighieri</a:t>
            </a:r>
          </a:p>
          <a:p>
            <a:r>
              <a:rPr lang="cs-CZ" sz="2400" dirty="0" err="1" smtClean="0"/>
              <a:t>Hemingway</a:t>
            </a:r>
            <a:r>
              <a:rPr lang="cs-CZ" sz="2400" dirty="0" smtClean="0"/>
              <a:t> Ernest</a:t>
            </a:r>
          </a:p>
          <a:p>
            <a:r>
              <a:rPr lang="cs-CZ" sz="2400" dirty="0" smtClean="0"/>
              <a:t>Homér</a:t>
            </a:r>
          </a:p>
          <a:p>
            <a:r>
              <a:rPr lang="cs-CZ" sz="2400" dirty="0" smtClean="0"/>
              <a:t>Hugo Viktor</a:t>
            </a:r>
          </a:p>
          <a:p>
            <a:r>
              <a:rPr lang="cs-CZ" sz="2400" dirty="0" smtClean="0"/>
              <a:t>Kipling Rudyard</a:t>
            </a:r>
          </a:p>
          <a:p>
            <a:r>
              <a:rPr lang="cs-CZ" sz="2400" dirty="0" smtClean="0"/>
              <a:t>La </a:t>
            </a:r>
            <a:r>
              <a:rPr lang="cs-CZ" sz="2400" dirty="0" err="1" smtClean="0"/>
              <a:t>Fontaine</a:t>
            </a:r>
            <a:r>
              <a:rPr lang="cs-CZ" sz="2400" dirty="0" smtClean="0"/>
              <a:t> Jean De</a:t>
            </a:r>
          </a:p>
          <a:p>
            <a:r>
              <a:rPr lang="cs-CZ" sz="2400" dirty="0" err="1" smtClean="0"/>
              <a:t>Marquez</a:t>
            </a:r>
            <a:r>
              <a:rPr lang="cs-CZ" sz="2400" dirty="0" smtClean="0"/>
              <a:t> Gabriel </a:t>
            </a:r>
            <a:r>
              <a:rPr lang="cs-CZ" sz="2400" dirty="0" err="1" smtClean="0"/>
              <a:t>García</a:t>
            </a:r>
            <a:endParaRPr lang="cs-CZ" sz="2400" dirty="0" smtClean="0"/>
          </a:p>
          <a:p>
            <a:r>
              <a:rPr lang="cs-CZ" sz="2400" dirty="0" err="1" smtClean="0"/>
              <a:t>Orwell</a:t>
            </a:r>
            <a:r>
              <a:rPr lang="cs-CZ" sz="2400" dirty="0" smtClean="0"/>
              <a:t> George</a:t>
            </a:r>
          </a:p>
          <a:p>
            <a:r>
              <a:rPr lang="cs-CZ" sz="2400" dirty="0" smtClean="0"/>
              <a:t>Ovidius </a:t>
            </a:r>
            <a:r>
              <a:rPr lang="cs-CZ" sz="2400" dirty="0" err="1" smtClean="0"/>
              <a:t>Naso</a:t>
            </a:r>
            <a:r>
              <a:rPr lang="cs-CZ" sz="2400" dirty="0" smtClean="0"/>
              <a:t> Publius</a:t>
            </a:r>
          </a:p>
          <a:p>
            <a:r>
              <a:rPr lang="cs-CZ" sz="2400" dirty="0" err="1" smtClean="0"/>
              <a:t>Poe</a:t>
            </a:r>
            <a:r>
              <a:rPr lang="cs-CZ" sz="2400" dirty="0" smtClean="0"/>
              <a:t> Edgar Allan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4067944" y="1586464"/>
            <a:ext cx="4032448" cy="330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Farma zvířat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057154" y="1993491"/>
            <a:ext cx="4032448" cy="330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Sto roků samoty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046364" y="2400518"/>
            <a:ext cx="4032448" cy="330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Bajky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035574" y="2807545"/>
            <a:ext cx="4032448" cy="330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Knihy džunglí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024784" y="3214572"/>
            <a:ext cx="4032448" cy="330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Ilias a Odyssea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013994" y="3621599"/>
            <a:ext cx="4032448" cy="330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Láska za časů cholery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003204" y="4028626"/>
            <a:ext cx="4032448" cy="330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Bídníci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992414" y="4435653"/>
            <a:ext cx="4032448" cy="330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Sbohem armádo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981624" y="4842680"/>
            <a:ext cx="4032448" cy="330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Božská komedie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970834" y="5249707"/>
            <a:ext cx="4032448" cy="330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Umění milovat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960044" y="5656734"/>
            <a:ext cx="4032448" cy="330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Jáma a kyvadlo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5404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Světová literatura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Prévert</a:t>
            </a:r>
            <a:r>
              <a:rPr lang="cs-CZ" sz="2400" dirty="0" smtClean="0"/>
              <a:t> Jacques</a:t>
            </a:r>
          </a:p>
          <a:p>
            <a:r>
              <a:rPr lang="cs-CZ" sz="2400" dirty="0" smtClean="0"/>
              <a:t>Puškin Alexandr  Sergejevič</a:t>
            </a:r>
          </a:p>
          <a:p>
            <a:r>
              <a:rPr lang="cs-CZ" sz="2400" dirty="0" err="1" smtClean="0"/>
              <a:t>Rmarque</a:t>
            </a:r>
            <a:r>
              <a:rPr lang="cs-CZ" sz="2400" dirty="0" smtClean="0"/>
              <a:t> Erich Maria</a:t>
            </a:r>
          </a:p>
          <a:p>
            <a:r>
              <a:rPr lang="cs-CZ" sz="2400" dirty="0" smtClean="0"/>
              <a:t>Rilke Rainer Maria</a:t>
            </a:r>
          </a:p>
          <a:p>
            <a:r>
              <a:rPr lang="cs-CZ" sz="2400" dirty="0" smtClean="0"/>
              <a:t>Saint-Exupéry Antoine De</a:t>
            </a:r>
          </a:p>
          <a:p>
            <a:r>
              <a:rPr lang="cs-CZ" sz="2400" dirty="0" smtClean="0"/>
              <a:t>Shakespeare William</a:t>
            </a:r>
          </a:p>
          <a:p>
            <a:r>
              <a:rPr lang="cs-CZ" sz="2400" dirty="0" err="1" smtClean="0"/>
              <a:t>Šolochov</a:t>
            </a:r>
            <a:r>
              <a:rPr lang="cs-CZ" sz="2400" dirty="0" smtClean="0"/>
              <a:t> Michail Alexandrovič</a:t>
            </a:r>
          </a:p>
          <a:p>
            <a:r>
              <a:rPr lang="cs-CZ" sz="2400" dirty="0" err="1" smtClean="0"/>
              <a:t>Voltaire</a:t>
            </a:r>
            <a:endParaRPr lang="cs-CZ" sz="2400" dirty="0" smtClean="0"/>
          </a:p>
          <a:p>
            <a:r>
              <a:rPr lang="cs-CZ" sz="2400" dirty="0" smtClean="0"/>
              <a:t>Wilde Oscar</a:t>
            </a:r>
          </a:p>
          <a:p>
            <a:r>
              <a:rPr lang="cs-CZ" sz="2400" dirty="0" smtClean="0"/>
              <a:t>Villon Francois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5220072" y="1628800"/>
            <a:ext cx="360040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Jak je důležité míti Filipa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220072" y="2001875"/>
            <a:ext cx="360040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Filozofické listy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220072" y="2374950"/>
            <a:ext cx="360040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Tichý Don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220072" y="2748025"/>
            <a:ext cx="360040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Hamlet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220072" y="3121100"/>
            <a:ext cx="360040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Osud člověka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220072" y="3494175"/>
            <a:ext cx="360040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Salome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220072" y="3867250"/>
            <a:ext cx="360040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Malý princ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220072" y="4240325"/>
            <a:ext cx="360040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Sonety Orfeovi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220072" y="4613400"/>
            <a:ext cx="360040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Evžen Oněgin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220072" y="4986475"/>
            <a:ext cx="360040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Haraburdí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220072" y="5359550"/>
            <a:ext cx="360040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Tři kamarádi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220072" y="5732625"/>
            <a:ext cx="360040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Velký testament a Malý testament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4262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CITACE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/>
              <a:t>Text je dílem autora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93912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440</TotalTime>
  <Words>263</Words>
  <Application>Microsoft Office PowerPoint</Application>
  <PresentationFormat>Předvádění na obrazovce (4:3)</PresentationFormat>
  <Paragraphs>81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Světová literatura</vt:lpstr>
      <vt:lpstr>Světová literatura</vt:lpstr>
      <vt:lpstr>Světová literatura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Novotná Hana</cp:lastModifiedBy>
  <cp:revision>40</cp:revision>
  <dcterms:created xsi:type="dcterms:W3CDTF">2011-08-21T15:31:45Z</dcterms:created>
  <dcterms:modified xsi:type="dcterms:W3CDTF">2012-02-10T13:05:06Z</dcterms:modified>
</cp:coreProperties>
</file>