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4" Type="http://schemas.openxmlformats.org/officeDocument/2006/relationships/image" Target="../media/image1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EF4D9A-7940-477A-AD31-A85F87016CFF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C91FEA-5E43-473A-9437-3D72DCD74F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6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0.bin"/><Relationship Id="rId5" Type="http://schemas.openxmlformats.org/officeDocument/2006/relationships/oleObject" Target="../embeddings/oleObject9.bin"/><Relationship Id="rId4" Type="http://schemas.openxmlformats.org/officeDocument/2006/relationships/oleObject" Target="../embeddings/oleObject8.bin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7. TLAK, TLAKOVÁ SÍLA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56592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269776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030416" y="6381328"/>
            <a:ext cx="2843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pPr algn="ctr"/>
            <a:r>
              <a:rPr lang="cs-CZ" sz="1100" b="1" dirty="0" smtClean="0"/>
              <a:t>Ing. Michaela Štainbruchová</a:t>
            </a:r>
            <a:endParaRPr lang="cs-CZ" sz="1100" b="1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79063" y="1268760"/>
            <a:ext cx="247766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Calibri" pitchFamily="34" charset="0"/>
              </a:rPr>
              <a:t>VY_32_INOVACE_15_F2 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TLAK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Značka:  </a:t>
            </a:r>
            <a:r>
              <a:rPr lang="cs-CZ" b="1" dirty="0" smtClean="0"/>
              <a:t>p</a:t>
            </a:r>
          </a:p>
          <a:p>
            <a:endParaRPr lang="cs-CZ" dirty="0" smtClean="0"/>
          </a:p>
          <a:p>
            <a:r>
              <a:rPr lang="cs-CZ" dirty="0" smtClean="0"/>
              <a:t>Jednotka: pascal- </a:t>
            </a:r>
          </a:p>
          <a:p>
            <a:endParaRPr lang="cs-CZ" dirty="0" smtClean="0"/>
          </a:p>
          <a:p>
            <a:r>
              <a:rPr lang="cs-CZ" dirty="0" smtClean="0"/>
              <a:t>Vzorec: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851920" y="2708920"/>
          <a:ext cx="663310" cy="574869"/>
        </p:xfrm>
        <a:graphic>
          <a:graphicData uri="http://schemas.openxmlformats.org/presentationml/2006/ole">
            <p:oleObj spid="_x0000_s1026" name="Rovnice" r:id="rId3" imgW="190440" imgH="1648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535238" y="3500438"/>
          <a:ext cx="1271587" cy="1360487"/>
        </p:xfrm>
        <a:graphic>
          <a:graphicData uri="http://schemas.openxmlformats.org/presentationml/2006/ole">
            <p:oleObj spid="_x0000_s1027" name="Rovnice" r:id="rId4" imgW="3682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Čím větší je síla, tím ………….. je tlak.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Čím větší je plocha, tím …………… je tlak.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44608" y="764704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větší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260632" y="3356992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menší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5538 -0.15399 L -0.62205 0.1886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9" y="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2396 0.61757 L -0.58646 0.1565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5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Dosazování do vzorce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Veličinu musíme dosazovat v </a:t>
            </a:r>
            <a:r>
              <a:rPr lang="cs-CZ" b="1" dirty="0" smtClean="0"/>
              <a:t>základních jednotkách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Síla </a:t>
            </a:r>
            <a:r>
              <a:rPr lang="cs-CZ" b="1" dirty="0" smtClean="0"/>
              <a:t>F</a:t>
            </a:r>
            <a:r>
              <a:rPr lang="cs-CZ" dirty="0" smtClean="0"/>
              <a:t>	-	</a:t>
            </a:r>
            <a:r>
              <a:rPr lang="cs-CZ" b="1" dirty="0" smtClean="0"/>
              <a:t>N</a:t>
            </a:r>
          </a:p>
          <a:p>
            <a:endParaRPr lang="cs-CZ" dirty="0" smtClean="0"/>
          </a:p>
          <a:p>
            <a:r>
              <a:rPr lang="cs-CZ" dirty="0" smtClean="0"/>
              <a:t>Plocha </a:t>
            </a:r>
            <a:r>
              <a:rPr lang="cs-CZ" b="1" dirty="0" smtClean="0"/>
              <a:t>S</a:t>
            </a:r>
            <a:r>
              <a:rPr lang="cs-CZ" dirty="0" smtClean="0"/>
              <a:t>	-	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203848" y="4437112"/>
          <a:ext cx="571264" cy="504056"/>
        </p:xfrm>
        <a:graphic>
          <a:graphicData uri="http://schemas.openxmlformats.org/presentationml/2006/ole">
            <p:oleObj spid="_x0000_s2050" name="Rovnice" r:id="rId3" imgW="215640" imgH="190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2555776" y="2420888"/>
          <a:ext cx="3984688" cy="2520280"/>
        </p:xfrm>
        <a:graphic>
          <a:graphicData uri="http://schemas.openxmlformats.org/presentationml/2006/ole">
            <p:oleObj spid="_x0000_s3074" name="Rovnice" r:id="rId3" imgW="1104840" imgH="6984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Uveď příklady z praxe, kdy se používá co největší plocha, aby byl tlak co nejmenší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Pásový traktor</a:t>
            </a:r>
          </a:p>
          <a:p>
            <a:r>
              <a:rPr lang="cs-CZ" dirty="0" smtClean="0"/>
              <a:t>Rolba</a:t>
            </a:r>
          </a:p>
          <a:p>
            <a:r>
              <a:rPr lang="cs-CZ" dirty="0" smtClean="0"/>
              <a:t>Lyže </a:t>
            </a:r>
          </a:p>
          <a:p>
            <a:r>
              <a:rPr lang="cs-CZ" dirty="0" smtClean="0"/>
              <a:t>Sněžnice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2.TLAKOVÁ SÍLA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Síla, kterou těleso působí na podložku.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331640" y="4725144"/>
            <a:ext cx="5040560" cy="0"/>
          </a:xfrm>
          <a:prstGeom prst="line">
            <a:avLst/>
          </a:prstGeom>
          <a:ln w="111125"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2843808" y="2780928"/>
            <a:ext cx="2016224" cy="1872208"/>
          </a:xfrm>
          <a:prstGeom prst="rect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8" name="Přímá spojovací šipka 7"/>
          <p:cNvCxnSpPr>
            <a:stCxn id="6" idx="0"/>
            <a:endCxn id="6" idx="2"/>
          </p:cNvCxnSpPr>
          <p:nvPr/>
        </p:nvCxnSpPr>
        <p:spPr>
          <a:xfrm rot="16200000" flipH="1">
            <a:off x="2915816" y="3717032"/>
            <a:ext cx="1872208" cy="1588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3923928" y="3068960"/>
          <a:ext cx="475253" cy="633670"/>
        </p:xfrm>
        <a:graphic>
          <a:graphicData uri="http://schemas.openxmlformats.org/presentationml/2006/ole">
            <p:oleObj spid="_x0000_s4098" name="Rovnice" r:id="rId3" imgW="114120" imgH="152280" progId="Equation.3">
              <p:embed/>
            </p:oleObj>
          </a:graphicData>
        </a:graphic>
      </p:graphicFrame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5796136" y="2924944"/>
          <a:ext cx="2006623" cy="792088"/>
        </p:xfrm>
        <a:graphic>
          <a:graphicData uri="http://schemas.openxmlformats.org/presentationml/2006/ole">
            <p:oleObj spid="_x0000_s4099" name="Rovnice" r:id="rId4" imgW="482400" imgH="190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Čím větší je tlak, tím ………….. je síla.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Čím větší je plocha, tím …………… je síla.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64688" y="548680"/>
            <a:ext cx="1008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větší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76656" y="5733256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větší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22465 -0.29433 L -0.68507 0.2196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5" y="2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0.61024 -1.03885 L -0.61024 -0.2023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4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Těleso má hmotnost 0,5 kg. Plocha jeho podstavy je 0,04 m. spočítej jakým tlakem působí na podložku.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683568" y="2852936"/>
          <a:ext cx="1872208" cy="1872208"/>
        </p:xfrm>
        <a:graphic>
          <a:graphicData uri="http://schemas.openxmlformats.org/presentationml/2006/ole">
            <p:oleObj spid="_x0000_s5122" name="Rovnice" r:id="rId3" imgW="660240" imgH="6602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148064" y="2348880"/>
          <a:ext cx="1965176" cy="4028611"/>
        </p:xfrm>
        <a:graphic>
          <a:graphicData uri="http://schemas.openxmlformats.org/presentationml/2006/ole">
            <p:oleObj spid="_x0000_s5123" name="Rovnice" r:id="rId4" imgW="761760" imgH="15620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5124" name="Rovnice" r:id="rId5" imgW="114120" imgH="21564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755576" y="4797152"/>
            <a:ext cx="8130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Síla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1475656" y="4797152"/>
          <a:ext cx="1238566" cy="599306"/>
        </p:xfrm>
        <a:graphic>
          <a:graphicData uri="http://schemas.openxmlformats.org/presentationml/2006/ole">
            <p:oleObj spid="_x0000_s5125" name="Rovnice" r:id="rId6" imgW="393480" imgH="190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dirty="0" smtClean="0"/>
              <a:t>Všechny obrázky jsou vlastní.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147</Words>
  <Application>Microsoft Office PowerPoint</Application>
  <PresentationFormat>Předvádění na obrazovce (4:3)</PresentationFormat>
  <Paragraphs>49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Rovnice</vt:lpstr>
      <vt:lpstr> 7. TLAK, TLAKOVÁ SÍLA</vt:lpstr>
      <vt:lpstr>1. TLAK</vt:lpstr>
      <vt:lpstr>Doplňte věty</vt:lpstr>
      <vt:lpstr>Dosazování do vzorce</vt:lpstr>
      <vt:lpstr>Zopakuj si</vt:lpstr>
      <vt:lpstr>Uveď příklady z praxe, kdy se používá co největší plocha, aby byl tlak co nejmenší</vt:lpstr>
      <vt:lpstr>2.TLAKOVÁ SÍLA</vt:lpstr>
      <vt:lpstr>Doplňte věty</vt:lpstr>
      <vt:lpstr>Příklad </vt:lpstr>
      <vt:lpstr>Řešení </vt:lpstr>
      <vt:lpstr>Všechny obrázky jsou vlastní.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TLAK, TLAKOVÁ SÍLA</dc:title>
  <dc:creator>DEJVID</dc:creator>
  <cp:lastModifiedBy>Michaela</cp:lastModifiedBy>
  <cp:revision>18</cp:revision>
  <dcterms:created xsi:type="dcterms:W3CDTF">2011-03-10T17:01:03Z</dcterms:created>
  <dcterms:modified xsi:type="dcterms:W3CDTF">2011-05-30T15:32:15Z</dcterms:modified>
</cp:coreProperties>
</file>