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8. MECHANICKÉ VLASTNOSTI KAPALIN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56592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269776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030416" y="6381328"/>
            <a:ext cx="28438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pPr algn="ctr"/>
            <a:r>
              <a:rPr lang="cs-CZ" sz="1100" b="1" dirty="0" smtClean="0"/>
              <a:t>Ing. Michaela Štainbruchová</a:t>
            </a:r>
            <a:endParaRPr lang="cs-CZ" sz="1100" b="1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379063" y="1268760"/>
            <a:ext cx="24776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latin typeface="Calibri" pitchFamily="34" charset="0"/>
              </a:rPr>
              <a:t>VY_32_INOVACE_15_F2 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DOPLŇTE: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 smtClean="0"/>
              <a:t>Stavební částice kapalin</a:t>
            </a:r>
          </a:p>
          <a:p>
            <a:pPr>
              <a:buNone/>
            </a:pPr>
            <a:r>
              <a:rPr lang="cs-CZ" dirty="0" smtClean="0"/>
              <a:t>	 nejsou vázány v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213285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krystalické mřížce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563888" y="2132856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…………………………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Jednotlivé částice po sobě kloužou,</a:t>
            </a:r>
          </a:p>
          <a:p>
            <a:pPr>
              <a:buNone/>
            </a:pPr>
            <a:r>
              <a:rPr lang="cs-CZ" dirty="0" smtClean="0"/>
              <a:t>	proto jsou kapaliny</a:t>
            </a:r>
          </a:p>
          <a:p>
            <a:pPr>
              <a:buNone/>
            </a:pPr>
            <a:r>
              <a:rPr lang="cs-CZ" dirty="0" smtClean="0"/>
              <a:t>	a snadno mění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220486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………………………………………..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75856" y="2780928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………………………………………..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95936" y="2204864"/>
            <a:ext cx="1575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tekuté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2780928"/>
            <a:ext cx="1575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tvar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Vazby mezi částicemi jsou pevné,</a:t>
            </a:r>
          </a:p>
          <a:p>
            <a:pPr>
              <a:buNone/>
            </a:pPr>
            <a:r>
              <a:rPr lang="cs-CZ" dirty="0" smtClean="0"/>
              <a:t>	proto jsou kapaliny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2204864"/>
            <a:ext cx="240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………………..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95936" y="2204864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nestlačitelné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Vazby jsou slabší než u pevných látek,</a:t>
            </a:r>
          </a:p>
          <a:p>
            <a:pPr>
              <a:buNone/>
            </a:pPr>
            <a:r>
              <a:rPr lang="cs-CZ" dirty="0" smtClean="0"/>
              <a:t>	proto se dají kapaliny lehce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220486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……………….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2204864"/>
            <a:ext cx="1575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dělit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48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8. MECHANICKÉ VLASTNOSTI KAPALIN</vt:lpstr>
      <vt:lpstr>DOPLŇTE: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MECHANICKÉ VLASTNOSTI KAPALIN</dc:title>
  <dc:creator>DEJVID</dc:creator>
  <cp:lastModifiedBy>Michaela</cp:lastModifiedBy>
  <cp:revision>10</cp:revision>
  <dcterms:created xsi:type="dcterms:W3CDTF">2011-05-04T04:59:11Z</dcterms:created>
  <dcterms:modified xsi:type="dcterms:W3CDTF">2011-05-30T15:26:11Z</dcterms:modified>
</cp:coreProperties>
</file>