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6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27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4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6.bin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9</a:t>
            </a:r>
            <a:r>
              <a:rPr lang="cs-CZ" dirty="0" smtClean="0"/>
              <a:t>.</a:t>
            </a:r>
            <a:r>
              <a:rPr lang="cs-CZ" dirty="0" smtClean="0"/>
              <a:t> </a:t>
            </a:r>
            <a:r>
              <a:rPr lang="cs-CZ" dirty="0" smtClean="0"/>
              <a:t>TLAK V KAPALINĚ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565920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 xmlns:lc="http://schemas.openxmlformats.org/drawingml/2006/lockedCanvas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xmlns:lc="http://schemas.openxmlformats.org/drawingml/2006/lockedCanvas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 xmlns:lc="http://schemas.openxmlformats.org/drawingml/2006/lockedCanvas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269776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030416" y="6381328"/>
            <a:ext cx="284380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pPr algn="ctr"/>
            <a:r>
              <a:rPr lang="cs-CZ" sz="1100" b="1" dirty="0" smtClean="0"/>
              <a:t>Ing. Michaela Štainbruchová</a:t>
            </a:r>
            <a:endParaRPr lang="cs-CZ" sz="1100" b="1" dirty="0"/>
          </a:p>
        </p:txBody>
      </p:sp>
      <p:sp>
        <p:nvSpPr>
          <p:cNvPr id="8" name="Obdélník 7"/>
          <p:cNvSpPr/>
          <p:nvPr/>
        </p:nvSpPr>
        <p:spPr>
          <a:xfrm>
            <a:off x="3275856" y="1412776"/>
            <a:ext cx="24776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>
                <a:latin typeface="Calibri" pitchFamily="34" charset="0"/>
              </a:rPr>
              <a:t>VY_32_INOVACE_15_F2 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PASCALŮV ZÁKON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Působí- li na kapalinu v uzavřené nádobě vnější tlaková síla, je tlak v kapalině všude stejný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Tlak je </a:t>
            </a:r>
            <a:r>
              <a:rPr lang="cs-CZ" dirty="0" smtClean="0"/>
              <a:t>ve všech </a:t>
            </a:r>
            <a:r>
              <a:rPr lang="cs-CZ" smtClean="0"/>
              <a:t>bodech  </a:t>
            </a:r>
            <a:r>
              <a:rPr lang="cs-CZ" b="1" dirty="0" smtClean="0"/>
              <a:t>STEJNÝ.</a:t>
            </a:r>
            <a:endParaRPr lang="cs-CZ" b="1" dirty="0"/>
          </a:p>
        </p:txBody>
      </p:sp>
      <p:sp>
        <p:nvSpPr>
          <p:cNvPr id="4" name="Obdélník 3"/>
          <p:cNvSpPr/>
          <p:nvPr/>
        </p:nvSpPr>
        <p:spPr>
          <a:xfrm>
            <a:off x="2267744" y="3068960"/>
            <a:ext cx="4248472" cy="26642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 rot="5400000" flipH="1" flipV="1">
            <a:off x="719572" y="4185084"/>
            <a:ext cx="309634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 flipH="1" flipV="1">
            <a:off x="4968044" y="4185084"/>
            <a:ext cx="309634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2267744" y="5733256"/>
            <a:ext cx="424847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2267744" y="3068960"/>
            <a:ext cx="424847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5400000">
            <a:off x="3743114" y="2528900"/>
            <a:ext cx="936898" cy="794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 flipH="1" flipV="1">
            <a:off x="4427984" y="4653136"/>
            <a:ext cx="288032" cy="288032"/>
          </a:xfrm>
          <a:prstGeom prst="line">
            <a:avLst/>
          </a:prstGeom>
          <a:ln w="4762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16200000" flipV="1">
            <a:off x="4427984" y="4653136"/>
            <a:ext cx="296416" cy="296416"/>
          </a:xfrm>
          <a:prstGeom prst="line">
            <a:avLst/>
          </a:prstGeom>
          <a:ln w="4762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 rot="5400000" flipH="1" flipV="1">
            <a:off x="2771800" y="3933056"/>
            <a:ext cx="288032" cy="288032"/>
          </a:xfrm>
          <a:prstGeom prst="line">
            <a:avLst/>
          </a:prstGeom>
          <a:ln w="4762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 rot="16200000" flipV="1">
            <a:off x="2771800" y="3933056"/>
            <a:ext cx="296416" cy="296416"/>
          </a:xfrm>
          <a:prstGeom prst="line">
            <a:avLst/>
          </a:prstGeom>
          <a:ln w="4762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rot="5400000" flipH="1" flipV="1">
            <a:off x="5652120" y="3501008"/>
            <a:ext cx="288032" cy="288032"/>
          </a:xfrm>
          <a:prstGeom prst="line">
            <a:avLst/>
          </a:prstGeom>
          <a:ln w="4762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rot="16200000" flipV="1">
            <a:off x="5652120" y="3501008"/>
            <a:ext cx="296416" cy="296416"/>
          </a:xfrm>
          <a:prstGeom prst="line">
            <a:avLst/>
          </a:prstGeom>
          <a:ln w="4762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2627784" y="4149080"/>
            <a:ext cx="52610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A</a:t>
            </a:r>
            <a:endParaRPr lang="cs-CZ" sz="44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355976" y="4869160"/>
            <a:ext cx="50045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B</a:t>
            </a:r>
            <a:endParaRPr lang="cs-CZ" sz="4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364088" y="3645024"/>
            <a:ext cx="48282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C</a:t>
            </a:r>
            <a:endParaRPr lang="cs-CZ" sz="4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4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4" grpId="0"/>
      <p:bldP spid="35" grpId="0"/>
      <p:bldP spid="35" grpId="1"/>
      <p:bldP spid="3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 TLAK V KAPALINĚ PLATÍ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3491880" y="1772816"/>
          <a:ext cx="1346200" cy="1728192"/>
        </p:xfrm>
        <a:graphic>
          <a:graphicData uri="http://schemas.openxmlformats.org/presentationml/2006/ole">
            <p:oleObj spid="_x0000_s1026" name="Rovnice" r:id="rId3" imgW="368280" imgH="39348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3419872" y="4221088"/>
          <a:ext cx="1473823" cy="1577037"/>
        </p:xfrm>
        <a:graphic>
          <a:graphicData uri="http://schemas.openxmlformats.org/presentationml/2006/ole">
            <p:oleObj spid="_x0000_s1027" name="Rovnice" r:id="rId4" imgW="520560" imgH="6728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3.33025E-6 L -0.79027 0.1574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5" y="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2.46994E-6 L 0.02187 -0.75694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" y="-3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Spočítejte tlak v kapalině, působí- li píst o ploše 	       a silou 20N.</a:t>
            </a:r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1835696" y="2132856"/>
          <a:ext cx="1182953" cy="461640"/>
        </p:xfrm>
        <a:graphic>
          <a:graphicData uri="http://schemas.openxmlformats.org/presentationml/2006/ole">
            <p:oleObj spid="_x0000_s2050" name="Rovnice" r:id="rId3" imgW="520560" imgH="203040" progId="Equation.3">
              <p:embed/>
            </p:oleObj>
          </a:graphicData>
        </a:graphic>
      </p:graphicFrame>
      <p:sp>
        <p:nvSpPr>
          <p:cNvPr id="5" name="Obdélník 4"/>
          <p:cNvSpPr/>
          <p:nvPr/>
        </p:nvSpPr>
        <p:spPr>
          <a:xfrm>
            <a:off x="3347864" y="4365104"/>
            <a:ext cx="2736304" cy="21602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 rot="5400000" flipH="1" flipV="1">
            <a:off x="1799692" y="4977172"/>
            <a:ext cx="309634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5400000" flipH="1" flipV="1">
            <a:off x="4535996" y="4977172"/>
            <a:ext cx="309634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3347864" y="6525344"/>
            <a:ext cx="273630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347864" y="4365104"/>
            <a:ext cx="273630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rot="5400000">
            <a:off x="4175559" y="3753433"/>
            <a:ext cx="1081708" cy="794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6" name="Objekt 55"/>
          <p:cNvGraphicFramePr>
            <a:graphicFrameLocks noChangeAspect="1"/>
          </p:cNvGraphicFramePr>
          <p:nvPr/>
        </p:nvGraphicFramePr>
        <p:xfrm>
          <a:off x="4788024" y="3284984"/>
          <a:ext cx="447251" cy="565234"/>
        </p:xfrm>
        <a:graphic>
          <a:graphicData uri="http://schemas.openxmlformats.org/presentationml/2006/ole">
            <p:oleObj spid="_x0000_s2051" name="Rovnice" r:id="rId4" imgW="114120" imgH="1522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323528" y="1988840"/>
          <a:ext cx="3955425" cy="2016224"/>
        </p:xfrm>
        <a:graphic>
          <a:graphicData uri="http://schemas.openxmlformats.org/presentationml/2006/ole">
            <p:oleObj spid="_x0000_s3074" name="Rovnice" r:id="rId3" imgW="1346040" imgH="685800" progId="Equation.3">
              <p:embed/>
            </p:oleObj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5076056" y="1556792"/>
          <a:ext cx="3384376" cy="2979722"/>
        </p:xfrm>
        <a:graphic>
          <a:graphicData uri="http://schemas.openxmlformats.org/presentationml/2006/ole">
            <p:oleObj spid="_x0000_s3075" name="Rovnice" r:id="rId4" imgW="1168200" imgH="102852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200" dirty="0" smtClean="0"/>
              <a:t>Všechny obrázky </a:t>
            </a:r>
            <a:r>
              <a:rPr lang="cs-CZ" sz="1200" smtClean="0"/>
              <a:t>jsou vlastní.</a:t>
            </a:r>
            <a:endParaRPr lang="cs-CZ" sz="12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62</Words>
  <Application>Microsoft Office PowerPoint</Application>
  <PresentationFormat>Předvádění na obrazovce (4:3)</PresentationFormat>
  <Paragraphs>14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Rovnice</vt:lpstr>
      <vt:lpstr>9. TLAK V KAPALINĚ</vt:lpstr>
      <vt:lpstr>PASCALŮV ZÁKON</vt:lpstr>
      <vt:lpstr>Snímek 3</vt:lpstr>
      <vt:lpstr>PRO TLAK V KAPALINĚ PLATÍ</vt:lpstr>
      <vt:lpstr>Snímek 5</vt:lpstr>
      <vt:lpstr>Řešení</vt:lpstr>
      <vt:lpstr>Všechny obrázky jsou vlastní.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TLAK V KAPALINĚ</dc:title>
  <dc:creator>DEJVID</dc:creator>
  <cp:lastModifiedBy>Michaela</cp:lastModifiedBy>
  <cp:revision>14</cp:revision>
  <dcterms:created xsi:type="dcterms:W3CDTF">2011-03-21T08:19:41Z</dcterms:created>
  <dcterms:modified xsi:type="dcterms:W3CDTF">2011-05-30T15:34:53Z</dcterms:modified>
</cp:coreProperties>
</file>