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11. HYDROSTATICKÝ TLAK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6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Hydrostatický tlak je závislý na </a:t>
            </a:r>
            <a:r>
              <a:rPr lang="cs-CZ" b="1" dirty="0" smtClean="0"/>
              <a:t>hloubce.</a:t>
            </a:r>
          </a:p>
          <a:p>
            <a:r>
              <a:rPr lang="cs-CZ" dirty="0" smtClean="0"/>
              <a:t>Čím </a:t>
            </a:r>
            <a:r>
              <a:rPr lang="cs-CZ" dirty="0" smtClean="0">
                <a:solidFill>
                  <a:srgbClr val="FF0000"/>
                </a:solidFill>
              </a:rPr>
              <a:t>větší</a:t>
            </a:r>
            <a:r>
              <a:rPr lang="cs-CZ" dirty="0" smtClean="0"/>
              <a:t> je hloubka, tím </a:t>
            </a:r>
            <a:r>
              <a:rPr lang="cs-CZ" dirty="0" smtClean="0">
                <a:solidFill>
                  <a:srgbClr val="FF0000"/>
                </a:solidFill>
              </a:rPr>
              <a:t>větší</a:t>
            </a:r>
            <a:r>
              <a:rPr lang="cs-CZ" dirty="0" smtClean="0"/>
              <a:t> je tlak.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3501008"/>
            <a:ext cx="2016224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1295636" y="4401108"/>
            <a:ext cx="2664296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3311860" y="4401108"/>
            <a:ext cx="2664296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27784" y="5733256"/>
            <a:ext cx="2016224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203848" y="386104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6200000" flipH="1">
            <a:off x="3203848" y="386104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3707904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3707904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3635896" y="5373216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H="1">
            <a:off x="3635896" y="5373216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419872" y="5877272"/>
            <a:ext cx="4211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Největší tlak je v bodě C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347864" y="3717032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51920" y="4437112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779912" y="5157192"/>
            <a:ext cx="4042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C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Hydrostatický tlak je závislý na </a:t>
            </a:r>
            <a:r>
              <a:rPr lang="cs-CZ" b="1" dirty="0" smtClean="0"/>
              <a:t>hustotě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Čím </a:t>
            </a:r>
            <a:r>
              <a:rPr lang="cs-CZ" dirty="0" smtClean="0">
                <a:solidFill>
                  <a:srgbClr val="FF0000"/>
                </a:solidFill>
              </a:rPr>
              <a:t>větší</a:t>
            </a:r>
            <a:r>
              <a:rPr lang="cs-CZ" dirty="0" smtClean="0"/>
              <a:t> je hustota, tím </a:t>
            </a:r>
            <a:r>
              <a:rPr lang="cs-CZ" dirty="0" smtClean="0">
                <a:solidFill>
                  <a:srgbClr val="FF0000"/>
                </a:solidFill>
              </a:rPr>
              <a:t>větší</a:t>
            </a:r>
            <a:r>
              <a:rPr lang="cs-CZ" dirty="0" smtClean="0"/>
              <a:t> je tlak.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3429000"/>
            <a:ext cx="201622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27584" y="5013176"/>
            <a:ext cx="2016224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1943708" y="4113076"/>
            <a:ext cx="18002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-72516" y="4113076"/>
            <a:ext cx="18002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4932040" y="3429000"/>
            <a:ext cx="201622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4932040" y="5013176"/>
            <a:ext cx="2016224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 flipH="1" flipV="1">
            <a:off x="6048164" y="4113076"/>
            <a:ext cx="18002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 flipH="1" flipV="1">
            <a:off x="4031940" y="4113076"/>
            <a:ext cx="18002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>
            <a:off x="1475656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6200000" flipH="1">
            <a:off x="1475656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619672" y="4437112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A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 rot="5400000">
            <a:off x="5796136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6200000" flipH="1">
            <a:off x="5796136" y="4581128"/>
            <a:ext cx="144016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940152" y="4437112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331640" y="5157192"/>
            <a:ext cx="11228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Voda 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52120" y="5157192"/>
            <a:ext cx="668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Líh</a:t>
            </a:r>
            <a:endParaRPr lang="cs-CZ" sz="3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043608" y="6021288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Větší tlak je v bodě A v nádobě s vodou.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hydrostatického tlaku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Jednotky:</a:t>
            </a: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403648" y="3645024"/>
          <a:ext cx="1266601" cy="504056"/>
        </p:xfrm>
        <a:graphic>
          <a:graphicData uri="http://schemas.openxmlformats.org/presentationml/2006/ole">
            <p:oleObj spid="_x0000_s1027" name="Rovnice" r:id="rId3" imgW="419040" imgH="20304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403648" y="4365104"/>
          <a:ext cx="1097263" cy="576064"/>
        </p:xfrm>
        <a:graphic>
          <a:graphicData uri="http://schemas.openxmlformats.org/presentationml/2006/ole">
            <p:oleObj spid="_x0000_s1028" name="Rovnice" r:id="rId4" imgW="317160" imgH="20304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1403648" y="5157192"/>
          <a:ext cx="1368152" cy="920750"/>
        </p:xfrm>
        <a:graphic>
          <a:graphicData uri="http://schemas.openxmlformats.org/presentationml/2006/ole">
            <p:oleObj spid="_x0000_s1029" name="Rovnice" r:id="rId5" imgW="469800" imgH="431640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2699792" y="1484784"/>
          <a:ext cx="3528392" cy="1296144"/>
        </p:xfrm>
        <a:graphic>
          <a:graphicData uri="http://schemas.openxmlformats.org/presentationml/2006/ole">
            <p:oleObj spid="_x0000_s1030" name="Rovnice" r:id="rId6" imgW="7236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Spočítejte hydrostatický tlak na dně bazénu, je-li hloubka 3,5 metru.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187624" y="1844824"/>
          <a:ext cx="1689552" cy="1656184"/>
        </p:xfrm>
        <a:graphic>
          <a:graphicData uri="http://schemas.openxmlformats.org/presentationml/2006/ole">
            <p:oleObj spid="_x0000_s2050" name="Rovnice" r:id="rId3" imgW="799920" imgH="825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422775" y="1963738"/>
          <a:ext cx="3024188" cy="1420812"/>
        </p:xfrm>
        <a:graphic>
          <a:graphicData uri="http://schemas.openxmlformats.org/presentationml/2006/ole">
            <p:oleObj spid="_x0000_s2055" name="Rovnice" r:id="rId4" imgW="1460160" imgH="685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93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Rovnice</vt:lpstr>
      <vt:lpstr>Editor rovnic 3.0</vt:lpstr>
      <vt:lpstr>11. HYDROSTATICKÝ TLAK</vt:lpstr>
      <vt:lpstr>Snímek 2</vt:lpstr>
      <vt:lpstr>Snímek 3</vt:lpstr>
      <vt:lpstr>Výpočet hydrostatického tlaku</vt:lpstr>
      <vt:lpstr>Příklad </vt:lpstr>
      <vt:lpstr>Řešení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</dc:title>
  <dc:creator>DEJVID</dc:creator>
  <cp:lastModifiedBy>Michaela</cp:lastModifiedBy>
  <cp:revision>17</cp:revision>
  <dcterms:created xsi:type="dcterms:W3CDTF">2011-05-04T15:28:20Z</dcterms:created>
  <dcterms:modified xsi:type="dcterms:W3CDTF">2011-05-30T14:28:20Z</dcterms:modified>
</cp:coreProperties>
</file>