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12. TLAKOVÁ SÍLA V KAPALINĚ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6" y="1268760"/>
            <a:ext cx="247766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</a:p>
          <a:p>
            <a:pPr algn="ctr"/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TLAK: </a:t>
            </a:r>
          </a:p>
          <a:p>
            <a:endParaRPr lang="cs-CZ" dirty="0" smtClean="0"/>
          </a:p>
          <a:p>
            <a:r>
              <a:rPr lang="cs-CZ" dirty="0" smtClean="0"/>
              <a:t>TLAKOVÁ SÍLA:</a:t>
            </a:r>
          </a:p>
          <a:p>
            <a:endParaRPr lang="cs-CZ" dirty="0" smtClean="0"/>
          </a:p>
          <a:p>
            <a:r>
              <a:rPr lang="cs-CZ" dirty="0" smtClean="0"/>
              <a:t>HYDROSTATICKÝ TLAK:</a:t>
            </a:r>
          </a:p>
          <a:p>
            <a:endParaRPr lang="cs-CZ" dirty="0" smtClean="0"/>
          </a:p>
          <a:p>
            <a:r>
              <a:rPr lang="cs-CZ" dirty="0" smtClean="0"/>
              <a:t>TLAKOVÁ SÍLA V KAPALINĚ: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67744" y="1196752"/>
          <a:ext cx="1192262" cy="1274487"/>
        </p:xfrm>
        <a:graphic>
          <a:graphicData uri="http://schemas.openxmlformats.org/presentationml/2006/ole">
            <p:oleObj spid="_x0000_s1026" name="Rovnice" r:id="rId3" imgW="368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347864" y="2780928"/>
          <a:ext cx="1641782" cy="648072"/>
        </p:xfrm>
        <a:graphic>
          <a:graphicData uri="http://schemas.openxmlformats.org/presentationml/2006/ole">
            <p:oleObj spid="_x0000_s1027" name="Rovnice" r:id="rId4" imgW="482400" imgH="19044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4716016" y="3861048"/>
          <a:ext cx="2462212" cy="690562"/>
        </p:xfrm>
        <a:graphic>
          <a:graphicData uri="http://schemas.openxmlformats.org/presentationml/2006/ole">
            <p:oleObj spid="_x0000_s1028" name="Rovnice" r:id="rId5" imgW="723600" imgH="203040" progId="Equation.3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5422900" y="5064125"/>
          <a:ext cx="1814513" cy="690563"/>
        </p:xfrm>
        <a:graphic>
          <a:graphicData uri="http://schemas.openxmlformats.org/presentationml/2006/ole">
            <p:oleObj spid="_x0000_s1029" name="Rovnice" r:id="rId6" imgW="533160" imgH="203040" progId="Equation.3">
              <p:embed/>
            </p:oleObj>
          </a:graphicData>
        </a:graphic>
      </p:graphicFrame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5436096" y="5661248"/>
          <a:ext cx="2722563" cy="690563"/>
        </p:xfrm>
        <a:graphic>
          <a:graphicData uri="http://schemas.openxmlformats.org/presentationml/2006/ole">
            <p:oleObj spid="_x0000_s1030" name="Rovnice" r:id="rId7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Tlaková síla v kapalině závisí na: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420888"/>
            <a:ext cx="3003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</a:t>
            </a:r>
            <a:r>
              <a:rPr lang="cs-CZ" sz="3200" b="1" dirty="0" smtClean="0"/>
              <a:t>ustotě </a:t>
            </a:r>
            <a:r>
              <a:rPr lang="cs-CZ" sz="3200" b="1" dirty="0" smtClean="0"/>
              <a:t>kapaliny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212976"/>
            <a:ext cx="15440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</a:t>
            </a:r>
            <a:r>
              <a:rPr lang="cs-CZ" sz="3200" b="1" dirty="0" smtClean="0"/>
              <a:t>loubce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400506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</a:t>
            </a:r>
            <a:r>
              <a:rPr lang="cs-CZ" sz="3200" b="1" dirty="0" smtClean="0"/>
              <a:t>loše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Porovnejte tlakovou sílu na dna nádob, ve kterých je voda.</a:t>
            </a:r>
            <a:endParaRPr lang="cs-CZ" dirty="0"/>
          </a:p>
        </p:txBody>
      </p:sp>
      <p:sp>
        <p:nvSpPr>
          <p:cNvPr id="35" name="Lichoběžník 34"/>
          <p:cNvSpPr/>
          <p:nvPr/>
        </p:nvSpPr>
        <p:spPr>
          <a:xfrm>
            <a:off x="6300192" y="3933056"/>
            <a:ext cx="1296144" cy="93610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 rot="5400000">
            <a:off x="5652120" y="3861048"/>
            <a:ext cx="1656184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6200000" flipH="1">
            <a:off x="6552220" y="3825044"/>
            <a:ext cx="1656184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6300192" y="4869160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Lichoběžník 37"/>
          <p:cNvSpPr/>
          <p:nvPr/>
        </p:nvSpPr>
        <p:spPr>
          <a:xfrm rot="10800000">
            <a:off x="3275856" y="3933056"/>
            <a:ext cx="1728192" cy="93610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 rot="16200000" flipH="1">
            <a:off x="2411760" y="3789040"/>
            <a:ext cx="1728192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103948" y="3825044"/>
            <a:ext cx="1728192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0800000">
            <a:off x="3491880" y="4869160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395536" y="3933056"/>
            <a:ext cx="12961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-468560" y="4005064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827584" y="4005064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395536" y="4869160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5400000">
            <a:off x="7705142" y="4400314"/>
            <a:ext cx="936104" cy="1588"/>
          </a:xfrm>
          <a:prstGeom prst="straightConnector1">
            <a:avLst/>
          </a:prstGeom>
          <a:ln w="254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8244408" y="41490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732240" y="486916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851920" y="486916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27584" y="486916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všech nádobách je voda =</a:t>
            </a:r>
            <a:r>
              <a:rPr lang="en-US" dirty="0" smtClean="0"/>
              <a:t>&gt;</a:t>
            </a:r>
            <a:r>
              <a:rPr lang="cs-CZ" dirty="0" smtClean="0"/>
              <a:t> stejná hustota.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 všech nádobách je voda stejně vysoko.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Všechny nádoby mají stejnou plochu dna.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choběžník 3"/>
          <p:cNvSpPr/>
          <p:nvPr/>
        </p:nvSpPr>
        <p:spPr>
          <a:xfrm>
            <a:off x="6444208" y="1556792"/>
            <a:ext cx="1296144" cy="93610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5796136" y="1484784"/>
            <a:ext cx="1656184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6696236" y="1448780"/>
            <a:ext cx="1656184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6444208" y="2492896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Lichoběžník 7"/>
          <p:cNvSpPr/>
          <p:nvPr/>
        </p:nvSpPr>
        <p:spPr>
          <a:xfrm rot="10800000">
            <a:off x="3419872" y="1556792"/>
            <a:ext cx="1728192" cy="93610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16200000" flipH="1">
            <a:off x="2555776" y="1412776"/>
            <a:ext cx="1728192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4247964" y="1448780"/>
            <a:ext cx="1728192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>
            <a:off x="3635896" y="2492896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39552" y="1556792"/>
            <a:ext cx="12961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rot="5400000">
            <a:off x="-324544" y="162880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971600" y="162880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0800000">
            <a:off x="539552" y="2492896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7849158" y="2024050"/>
            <a:ext cx="936104" cy="1588"/>
          </a:xfrm>
          <a:prstGeom prst="straightConnector1">
            <a:avLst/>
          </a:prstGeom>
          <a:ln w="254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388424" y="17728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2492896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492896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2492896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4077072"/>
            <a:ext cx="60802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Tlaková síla na dno nádob je stejná.</a:t>
            </a:r>
            <a:endParaRPr lang="cs-CZ" sz="3200" dirty="0"/>
          </a:p>
        </p:txBody>
      </p:sp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3131840" y="5085184"/>
          <a:ext cx="2101239" cy="533648"/>
        </p:xfrm>
        <a:graphic>
          <a:graphicData uri="http://schemas.openxmlformats.org/presentationml/2006/ole">
            <p:oleObj spid="_x0000_s2050" name="Rovnice" r:id="rId3" imgW="7999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Porovnejte tlakovou sílu s gravitační.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1)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3645024"/>
            <a:ext cx="12961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403648" y="3717032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2699792" y="3717032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2267744" y="4581128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39952" y="3645024"/>
          <a:ext cx="1631689" cy="1145654"/>
        </p:xfrm>
        <a:graphic>
          <a:graphicData uri="http://schemas.openxmlformats.org/presentationml/2006/ole">
            <p:oleObj spid="_x0000_s3074" name="Rovnice" r:id="rId3" imgW="59688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2)</a:t>
            </a:r>
            <a:endParaRPr lang="cs-CZ" dirty="0"/>
          </a:p>
        </p:txBody>
      </p:sp>
      <p:sp>
        <p:nvSpPr>
          <p:cNvPr id="16" name="Lichoběžník 15"/>
          <p:cNvSpPr/>
          <p:nvPr/>
        </p:nvSpPr>
        <p:spPr>
          <a:xfrm rot="10800000">
            <a:off x="2339752" y="3861048"/>
            <a:ext cx="1728192" cy="936104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 rot="16200000" flipH="1">
            <a:off x="1475656" y="3717032"/>
            <a:ext cx="1728192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3167844" y="3753036"/>
            <a:ext cx="1728192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10800000">
            <a:off x="2555776" y="4797152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2555776" y="3861048"/>
            <a:ext cx="12961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 rot="10800000">
            <a:off x="2555776" y="4797152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5292080" y="4005064"/>
          <a:ext cx="1076325" cy="520700"/>
        </p:xfrm>
        <a:graphic>
          <a:graphicData uri="http://schemas.openxmlformats.org/presentationml/2006/ole">
            <p:oleObj spid="_x0000_s4098" name="Rovnice" r:id="rId3" imgW="3934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67744" y="3645024"/>
            <a:ext cx="1296144" cy="93610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3)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3563888" y="4581128"/>
            <a:ext cx="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Lichoběžník 7"/>
          <p:cNvSpPr/>
          <p:nvPr/>
        </p:nvSpPr>
        <p:spPr>
          <a:xfrm>
            <a:off x="2267744" y="3645024"/>
            <a:ext cx="1296144" cy="93610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1619672" y="3573016"/>
            <a:ext cx="1656184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6200000" flipH="1">
            <a:off x="2519772" y="3537012"/>
            <a:ext cx="1656184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3563888" y="4581128"/>
            <a:ext cx="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5292725" y="4005263"/>
          <a:ext cx="1076325" cy="520700"/>
        </p:xfrm>
        <a:graphic>
          <a:graphicData uri="http://schemas.openxmlformats.org/presentationml/2006/ole">
            <p:oleObj spid="_x0000_s5122" name="Rovnice" r:id="rId3" imgW="3934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103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Rovnice</vt:lpstr>
      <vt:lpstr> 12. TLAKOVÁ SÍLA V KAPALINĚ</vt:lpstr>
      <vt:lpstr>Snímek 2</vt:lpstr>
      <vt:lpstr>Snímek 3</vt:lpstr>
      <vt:lpstr>Porovnejte tlakovou sílu na dna nádob, ve kterých je voda.</vt:lpstr>
      <vt:lpstr>Řešení</vt:lpstr>
      <vt:lpstr>Snímek 6</vt:lpstr>
      <vt:lpstr>Snímek 7</vt:lpstr>
      <vt:lpstr>Snímek 8</vt:lpstr>
      <vt:lpstr>Snímek 9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TLAKOVÁ SÍLA V KAPALINĚ</dc:title>
  <dc:creator>DEJVID</dc:creator>
  <cp:lastModifiedBy>Michaela</cp:lastModifiedBy>
  <cp:revision>14</cp:revision>
  <dcterms:created xsi:type="dcterms:W3CDTF">2011-05-05T07:08:04Z</dcterms:created>
  <dcterms:modified xsi:type="dcterms:W3CDTF">2011-05-30T14:29:13Z</dcterms:modified>
</cp:coreProperties>
</file>