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image" Target="../media/image6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7.bin"/><Relationship Id="rId5" Type="http://schemas.openxmlformats.org/officeDocument/2006/relationships/oleObject" Target="../embeddings/oleObject6.bin"/><Relationship Id="rId4" Type="http://schemas.openxmlformats.org/officeDocument/2006/relationships/oleObject" Target="../embeddings/oleObject5.bin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13. </a:t>
            </a:r>
            <a:r>
              <a:rPr lang="cs-CZ" smtClean="0"/>
              <a:t>VZTLAKOVÁ </a:t>
            </a:r>
            <a:r>
              <a:rPr lang="cs-CZ" smtClean="0"/>
              <a:t>SÍLA V KAPALINÁCH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565920" y="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 xmlns:lc="http://schemas.openxmlformats.org/drawingml/2006/lockedCanvas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xmlns:lc="http://schemas.openxmlformats.org/drawingml/2006/lockedCanvas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 xmlns:lc="http://schemas.openxmlformats.org/drawingml/2006/lockedCanvas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269776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6030416" y="6381328"/>
            <a:ext cx="284380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pPr algn="ctr"/>
            <a:r>
              <a:rPr lang="cs-CZ" sz="1100" b="1" dirty="0" smtClean="0"/>
              <a:t>Ing. Michaela Štainbruchová</a:t>
            </a:r>
            <a:endParaRPr lang="cs-CZ" sz="1100" b="1" dirty="0"/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307056" y="1268760"/>
            <a:ext cx="2477666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latin typeface="Calibri" pitchFamily="34" charset="0"/>
              </a:rPr>
              <a:t>VY_32_INOVACE_15_F2 </a:t>
            </a:r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4525963"/>
          </a:xfrm>
        </p:spPr>
        <p:txBody>
          <a:bodyPr/>
          <a:lstStyle/>
          <a:p>
            <a:r>
              <a:rPr lang="cs-CZ" dirty="0" smtClean="0"/>
              <a:t>Porovnejte tlakovou sílu na stěny krychle o hraně </a:t>
            </a:r>
            <a:r>
              <a:rPr lang="cs-CZ" b="1" dirty="0" smtClean="0"/>
              <a:t>a.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1187624" y="2852936"/>
            <a:ext cx="3600400" cy="20882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/>
          <p:nvPr/>
        </p:nvCxnSpPr>
        <p:spPr>
          <a:xfrm rot="5400000" flipH="1" flipV="1">
            <a:off x="-288540" y="3465004"/>
            <a:ext cx="29523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5400000" flipH="1" flipV="1">
            <a:off x="3311860" y="3465004"/>
            <a:ext cx="29523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1187624" y="4941168"/>
            <a:ext cx="36004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2627784" y="3573016"/>
            <a:ext cx="792088" cy="72008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ovací šipka 12"/>
          <p:cNvCxnSpPr/>
          <p:nvPr/>
        </p:nvCxnSpPr>
        <p:spPr>
          <a:xfrm rot="10800000">
            <a:off x="1619672" y="3933056"/>
            <a:ext cx="1008112" cy="1588"/>
          </a:xfrm>
          <a:prstGeom prst="straightConnector1">
            <a:avLst/>
          </a:prstGeom>
          <a:ln w="38100">
            <a:solidFill>
              <a:srgbClr val="C00000"/>
            </a:solidFill>
            <a:headEnd type="arrow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rot="10800000">
            <a:off x="3419872" y="3933056"/>
            <a:ext cx="1008112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5724128" y="2564904"/>
            <a:ext cx="23957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stejná plocha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724128" y="2996952"/>
            <a:ext cx="26180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stejná hloubka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64088" y="5445224"/>
            <a:ext cx="26725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síly jsou stejné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2843808" y="4293096"/>
            <a:ext cx="3866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7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619672" y="836712"/>
            <a:ext cx="3600400" cy="26642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ovací čára 4"/>
          <p:cNvCxnSpPr/>
          <p:nvPr/>
        </p:nvCxnSpPr>
        <p:spPr>
          <a:xfrm rot="5400000" flipH="1" flipV="1">
            <a:off x="143508" y="2024844"/>
            <a:ext cx="29523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rot="5400000" flipH="1" flipV="1">
            <a:off x="3743908" y="2024844"/>
            <a:ext cx="29523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1619672" y="3501008"/>
            <a:ext cx="36004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2915816" y="1556792"/>
            <a:ext cx="864096" cy="72008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ovací šipka 8"/>
          <p:cNvCxnSpPr/>
          <p:nvPr/>
        </p:nvCxnSpPr>
        <p:spPr>
          <a:xfrm rot="5400000">
            <a:off x="2808598" y="2816138"/>
            <a:ext cx="1080120" cy="1588"/>
          </a:xfrm>
          <a:prstGeom prst="straightConnector1">
            <a:avLst/>
          </a:prstGeom>
          <a:ln w="38100">
            <a:solidFill>
              <a:srgbClr val="002060"/>
            </a:solidFill>
            <a:headEnd type="arrow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rot="10800000" flipV="1">
            <a:off x="3347864" y="1052736"/>
            <a:ext cx="1588" cy="49970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3419872" y="980728"/>
            <a:ext cx="5036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F</a:t>
            </a:r>
            <a:r>
              <a:rPr lang="cs-CZ" sz="2000" b="1" dirty="0" smtClean="0">
                <a:solidFill>
                  <a:srgbClr val="FF0000"/>
                </a:solidFill>
              </a:rPr>
              <a:t>1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347864" y="2852936"/>
            <a:ext cx="5036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F</a:t>
            </a:r>
            <a:r>
              <a:rPr lang="cs-CZ" sz="2000" b="1" dirty="0" smtClean="0">
                <a:solidFill>
                  <a:srgbClr val="002060"/>
                </a:solidFill>
              </a:rPr>
              <a:t>2</a:t>
            </a:r>
            <a:endParaRPr lang="cs-CZ" sz="2000" b="1" dirty="0">
              <a:solidFill>
                <a:srgbClr val="002060"/>
              </a:solidFill>
            </a:endParaRPr>
          </a:p>
        </p:txBody>
      </p:sp>
      <p:graphicFrame>
        <p:nvGraphicFramePr>
          <p:cNvPr id="16" name="Objekt 15"/>
          <p:cNvGraphicFramePr>
            <a:graphicFrameLocks noChangeAspect="1"/>
          </p:cNvGraphicFramePr>
          <p:nvPr/>
        </p:nvGraphicFramePr>
        <p:xfrm>
          <a:off x="5580112" y="1268760"/>
          <a:ext cx="2376264" cy="576064"/>
        </p:xfrm>
        <a:graphic>
          <a:graphicData uri="http://schemas.openxmlformats.org/presentationml/2006/ole">
            <p:oleObj spid="_x0000_s1026" name="Rovnice" r:id="rId3" imgW="838080" imgH="203040" progId="Equation.3">
              <p:embed/>
            </p:oleObj>
          </a:graphicData>
        </a:graphic>
      </p:graphicFrame>
      <p:graphicFrame>
        <p:nvGraphicFramePr>
          <p:cNvPr id="1027" name="Object 3"/>
          <p:cNvGraphicFramePr>
            <a:graphicFrameLocks noChangeAspect="1"/>
          </p:cNvGraphicFramePr>
          <p:nvPr/>
        </p:nvGraphicFramePr>
        <p:xfrm>
          <a:off x="5580112" y="1844824"/>
          <a:ext cx="3275012" cy="576263"/>
        </p:xfrm>
        <a:graphic>
          <a:graphicData uri="http://schemas.openxmlformats.org/presentationml/2006/ole">
            <p:oleObj spid="_x0000_s1027" name="Rovnice" r:id="rId4" imgW="1155600" imgH="203040" progId="Equation.3">
              <p:embed/>
            </p:oleObj>
          </a:graphicData>
        </a:graphic>
      </p:graphicFrame>
      <p:graphicFrame>
        <p:nvGraphicFramePr>
          <p:cNvPr id="18" name="Objekt 17"/>
          <p:cNvGraphicFramePr>
            <a:graphicFrameLocks noChangeAspect="1"/>
          </p:cNvGraphicFramePr>
          <p:nvPr/>
        </p:nvGraphicFramePr>
        <p:xfrm>
          <a:off x="5652120" y="2420888"/>
          <a:ext cx="1033943" cy="533648"/>
        </p:xfrm>
        <a:graphic>
          <a:graphicData uri="http://schemas.openxmlformats.org/presentationml/2006/ole">
            <p:oleObj spid="_x0000_s1028" name="Rovnice" r:id="rId5" imgW="393480" imgH="203040" progId="Equation.3">
              <p:embed/>
            </p:oleObj>
          </a:graphicData>
        </a:graphic>
      </p:graphicFrame>
      <p:sp>
        <p:nvSpPr>
          <p:cNvPr id="20" name="TextovéPole 19"/>
          <p:cNvSpPr txBox="1"/>
          <p:nvPr/>
        </p:nvSpPr>
        <p:spPr>
          <a:xfrm>
            <a:off x="1187624" y="5085184"/>
            <a:ext cx="61001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Výslednice obou sil směřuje </a:t>
            </a:r>
            <a:r>
              <a:rPr lang="cs-CZ" sz="3200" b="1" dirty="0" smtClean="0"/>
              <a:t>nahoru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4525963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Vztlaková síla: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3419872" y="1700808"/>
          <a:ext cx="3322510" cy="2592288"/>
        </p:xfrm>
        <a:graphic>
          <a:graphicData uri="http://schemas.openxmlformats.org/presentationml/2006/ole">
            <p:oleObj spid="_x0000_s16386" name="Rovnice" r:id="rId3" imgW="1155600" imgH="9014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39552" y="692696"/>
            <a:ext cx="3672408" cy="29140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2" name="TextovéPole 51"/>
          <p:cNvSpPr txBox="1"/>
          <p:nvPr/>
        </p:nvSpPr>
        <p:spPr>
          <a:xfrm>
            <a:off x="467544" y="2276872"/>
            <a:ext cx="3818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1691680" y="3212976"/>
            <a:ext cx="3818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</a:t>
            </a:r>
            <a:endParaRPr lang="cs-CZ" sz="3200" dirty="0"/>
          </a:p>
        </p:txBody>
      </p:sp>
      <p:graphicFrame>
        <p:nvGraphicFramePr>
          <p:cNvPr id="54" name="Objekt 53"/>
          <p:cNvGraphicFramePr>
            <a:graphicFrameLocks noChangeAspect="1"/>
          </p:cNvGraphicFramePr>
          <p:nvPr/>
        </p:nvGraphicFramePr>
        <p:xfrm>
          <a:off x="3923928" y="1916832"/>
          <a:ext cx="814242" cy="504055"/>
        </p:xfrm>
        <a:graphic>
          <a:graphicData uri="http://schemas.openxmlformats.org/presentationml/2006/ole">
            <p:oleObj spid="_x0000_s17412" name="Rovnice" r:id="rId4" imgW="266400" imgH="164880" progId="Equation.3">
              <p:embed/>
            </p:oleObj>
          </a:graphicData>
        </a:graphic>
      </p:graphicFrame>
      <p:sp>
        <p:nvSpPr>
          <p:cNvPr id="55" name="TextovéPole 54"/>
          <p:cNvSpPr txBox="1"/>
          <p:nvPr/>
        </p:nvSpPr>
        <p:spPr>
          <a:xfrm>
            <a:off x="4716016" y="1844824"/>
            <a:ext cx="37112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</a:t>
            </a:r>
            <a:r>
              <a:rPr lang="en-US" sz="3200" dirty="0" smtClean="0"/>
              <a:t>&gt;</a:t>
            </a:r>
            <a:r>
              <a:rPr lang="cs-CZ" sz="3200" dirty="0" smtClean="0"/>
              <a:t> objem krychle -</a:t>
            </a:r>
            <a:r>
              <a:rPr lang="en-US" sz="3200" dirty="0" smtClean="0"/>
              <a:t>&gt;</a:t>
            </a:r>
            <a:r>
              <a:rPr lang="cs-CZ" sz="3200" dirty="0" smtClean="0"/>
              <a:t> V</a:t>
            </a:r>
            <a:endParaRPr lang="cs-CZ" sz="3200" dirty="0"/>
          </a:p>
        </p:txBody>
      </p:sp>
      <p:graphicFrame>
        <p:nvGraphicFramePr>
          <p:cNvPr id="56" name="Objekt 55"/>
          <p:cNvGraphicFramePr>
            <a:graphicFrameLocks noChangeAspect="1"/>
          </p:cNvGraphicFramePr>
          <p:nvPr/>
        </p:nvGraphicFramePr>
        <p:xfrm>
          <a:off x="3923928" y="3068960"/>
          <a:ext cx="2460478" cy="605656"/>
        </p:xfrm>
        <a:graphic>
          <a:graphicData uri="http://schemas.openxmlformats.org/presentationml/2006/ole">
            <p:oleObj spid="_x0000_s17413" name="Rovnice" r:id="rId5" imgW="825480" imgH="203040" progId="Equation.3">
              <p:embed/>
            </p:oleObj>
          </a:graphicData>
        </a:graphic>
      </p:graphicFrame>
      <p:graphicFrame>
        <p:nvGraphicFramePr>
          <p:cNvPr id="17414" name="Object 6"/>
          <p:cNvGraphicFramePr>
            <a:graphicFrameLocks noChangeAspect="1"/>
          </p:cNvGraphicFramePr>
          <p:nvPr/>
        </p:nvGraphicFramePr>
        <p:xfrm>
          <a:off x="1907704" y="4509120"/>
          <a:ext cx="946150" cy="1289050"/>
        </p:xfrm>
        <a:graphic>
          <a:graphicData uri="http://schemas.openxmlformats.org/presentationml/2006/ole">
            <p:oleObj spid="_x0000_s17414" name="Rovnice" r:id="rId6" imgW="317160" imgH="431640" progId="Equation.3">
              <p:embed/>
            </p:oleObj>
          </a:graphicData>
        </a:graphic>
      </p:graphicFrame>
      <p:sp>
        <p:nvSpPr>
          <p:cNvPr id="58" name="TextovéPole 57"/>
          <p:cNvSpPr txBox="1"/>
          <p:nvPr/>
        </p:nvSpPr>
        <p:spPr>
          <a:xfrm>
            <a:off x="2627784" y="4437112"/>
            <a:ext cx="23330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objem tělesa</a:t>
            </a:r>
            <a:endParaRPr lang="cs-CZ" sz="32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2771800" y="5157192"/>
            <a:ext cx="29199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hustota kapaliny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174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8" grpId="0"/>
      <p:bldP spid="5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200" dirty="0" smtClean="0"/>
              <a:t>Všechny obrázky </a:t>
            </a:r>
            <a:r>
              <a:rPr lang="cs-CZ" sz="1200" smtClean="0"/>
              <a:t>jsou vlastní.</a:t>
            </a:r>
            <a:endParaRPr lang="cs-CZ" sz="120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59</Words>
  <Application>Microsoft Office PowerPoint</Application>
  <PresentationFormat>Předvádění na obrazovce (4:3)</PresentationFormat>
  <Paragraphs>21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Rovnice</vt:lpstr>
      <vt:lpstr>13. VZTLAKOVÁ SÍLA V KAPALINÁCH</vt:lpstr>
      <vt:lpstr>Snímek 2</vt:lpstr>
      <vt:lpstr>Snímek 3</vt:lpstr>
      <vt:lpstr>Snímek 4</vt:lpstr>
      <vt:lpstr>Snímek 5</vt:lpstr>
      <vt:lpstr>Všechny obrázky jsou vlastní.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VRFLAHOVÁ SÍLA</dc:title>
  <dc:creator>DEJVID</dc:creator>
  <cp:lastModifiedBy>Michaela</cp:lastModifiedBy>
  <cp:revision>12</cp:revision>
  <dcterms:created xsi:type="dcterms:W3CDTF">2011-05-06T08:18:05Z</dcterms:created>
  <dcterms:modified xsi:type="dcterms:W3CDTF">2011-05-30T21:35:19Z</dcterms:modified>
</cp:coreProperties>
</file>