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946A32-B570-4BD8-9EC6-A92CB8AD7D7D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1CAF2F-0564-4F2A-BCB2-18363B9F08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1CAF2F-0564-4F2A-BCB2-18363B9F08C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20000"/>
                <a:lumOff val="80000"/>
                <a:alpha val="14000"/>
              </a:schemeClr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16. MECHANICKÉ VLASTNOSTI PLYNŮ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37573" y="1268760"/>
            <a:ext cx="247766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</a:p>
          <a:p>
            <a:pPr algn="ctr"/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dirty="0" smtClean="0"/>
              <a:t>Síly mezi částicemi plynu jsou</a:t>
            </a:r>
          </a:p>
          <a:p>
            <a:endParaRPr lang="cs-CZ" dirty="0" smtClean="0"/>
          </a:p>
          <a:p>
            <a:r>
              <a:rPr lang="cs-CZ" dirty="0" smtClean="0"/>
              <a:t>Proto se plyn dá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8144" y="148478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malé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636912"/>
            <a:ext cx="1204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stlačit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1700808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2852936"/>
            <a:ext cx="1063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…………….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Plyn nelze mít v nádobě jako vodu,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r>
              <a:rPr lang="cs-CZ" dirty="0" smtClean="0"/>
              <a:t>					protože se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5724128" y="2420888"/>
            <a:ext cx="1008112" cy="1080120"/>
            <a:chOff x="4355976" y="2924944"/>
            <a:chExt cx="1008112" cy="1080120"/>
          </a:xfrm>
        </p:grpSpPr>
        <p:sp>
          <p:nvSpPr>
            <p:cNvPr id="14" name="Obdélník 13"/>
            <p:cNvSpPr/>
            <p:nvPr/>
          </p:nvSpPr>
          <p:spPr>
            <a:xfrm>
              <a:off x="4355976" y="3356992"/>
              <a:ext cx="1008112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 rot="5400000">
              <a:off x="3815916" y="3465004"/>
              <a:ext cx="1080120" cy="0"/>
            </a:xfrm>
            <a:prstGeom prst="line">
              <a:avLst/>
            </a:prstGeom>
            <a:ln w="41275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>
              <a:off x="4824028" y="3465004"/>
              <a:ext cx="1080120" cy="0"/>
            </a:xfrm>
            <a:prstGeom prst="line">
              <a:avLst/>
            </a:prstGeom>
            <a:ln w="41275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4355976" y="4005064"/>
              <a:ext cx="1008112" cy="0"/>
            </a:xfrm>
            <a:prstGeom prst="line">
              <a:avLst/>
            </a:prstGeom>
            <a:ln w="41275" cmpd="sng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5940152" y="4149080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…………..….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3933056"/>
            <a:ext cx="1448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rozpíná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1763688" y="1196752"/>
            <a:ext cx="5935166" cy="3395801"/>
            <a:chOff x="1691680" y="1196752"/>
            <a:chExt cx="5935166" cy="3395801"/>
          </a:xfrm>
        </p:grpSpPr>
        <p:grpSp>
          <p:nvGrpSpPr>
            <p:cNvPr id="11" name="Skupina 10"/>
            <p:cNvGrpSpPr/>
            <p:nvPr/>
          </p:nvGrpSpPr>
          <p:grpSpPr>
            <a:xfrm>
              <a:off x="1691680" y="1196752"/>
              <a:ext cx="5760640" cy="3395801"/>
              <a:chOff x="899593" y="2492896"/>
              <a:chExt cx="5760640" cy="3395801"/>
            </a:xfrm>
          </p:grpSpPr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2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/>
              <a:stretch>
                <a:fillRect/>
              </a:stretch>
            </p:blipFill>
            <p:spPr bwMode="auto">
              <a:xfrm>
                <a:off x="899593" y="3881960"/>
                <a:ext cx="1728192" cy="1853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3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/>
              <a:stretch>
                <a:fillRect/>
              </a:stretch>
            </p:blipFill>
            <p:spPr bwMode="auto">
              <a:xfrm>
                <a:off x="2555776" y="3861048"/>
                <a:ext cx="1651610" cy="152097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4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rcRect/>
              <a:stretch>
                <a:fillRect/>
              </a:stretch>
            </p:blipFill>
            <p:spPr bwMode="auto">
              <a:xfrm>
                <a:off x="4067945" y="2492896"/>
                <a:ext cx="2592288" cy="33958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5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5436096" y="1412776"/>
              <a:ext cx="2190750" cy="1981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" name="TextovéPole 11"/>
          <p:cNvSpPr txBox="1"/>
          <p:nvPr/>
        </p:nvSpPr>
        <p:spPr>
          <a:xfrm>
            <a:off x="1547664" y="1268760"/>
            <a:ext cx="4320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Plyn ale můžeme jako vodu přelívat.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5085184"/>
            <a:ext cx="13805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Plyn je 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55776" y="5229200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5085184"/>
            <a:ext cx="1277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tekutý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19872" y="39330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Oxid uhličitý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Nafouknutý balon, který děti zapomněly na písku, se pod slunečními paprsky ještě malinko zvětšil, taktak, že nepraskl.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Sluneční paprsky </a:t>
            </a:r>
            <a:r>
              <a:rPr lang="cs-CZ" u="sng" dirty="0" smtClean="0"/>
              <a:t>ohřály</a:t>
            </a:r>
            <a:r>
              <a:rPr lang="cs-CZ" dirty="0" smtClean="0"/>
              <a:t> vzduch a ten </a:t>
            </a:r>
            <a:r>
              <a:rPr lang="cs-CZ" u="sng" dirty="0" smtClean="0"/>
              <a:t>zvětšil</a:t>
            </a:r>
            <a:r>
              <a:rPr lang="cs-CZ" dirty="0" smtClean="0"/>
              <a:t> svůj objem.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lgerian" pitchFamily="82" charset="0"/>
              </a:rPr>
              <a:t>???</a:t>
            </a:r>
            <a:endParaRPr lang="cs-CZ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krápníkových jeskyních vzniká oxid uhličitý, vysvětli, proč do těchto jeskyní nesmí psi.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Oxid uhličitý má větší hustotu než vzduch a </a:t>
            </a:r>
            <a:r>
              <a:rPr lang="cs-CZ" u="sng" dirty="0" smtClean="0"/>
              <a:t>klesá dolu</a:t>
            </a:r>
            <a:r>
              <a:rPr lang="cs-CZ" dirty="0" smtClean="0"/>
              <a:t>, kde tvoří vrstvu.</a:t>
            </a:r>
          </a:p>
          <a:p>
            <a:r>
              <a:rPr lang="cs-CZ" dirty="0" smtClean="0"/>
              <a:t>Protože je nedýchatelný, plemena menších psů by se v této vrstvě udusila.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Obrázky</a:t>
            </a:r>
            <a:r>
              <a:rPr lang="cs-CZ" sz="1200" smtClean="0"/>
              <a:t>: Klipart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133</Words>
  <Application>Microsoft Office PowerPoint</Application>
  <PresentationFormat>Předvádění na obrazovce (4:3)</PresentationFormat>
  <Paragraphs>32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16. MECHANICKÉ VLASTNOSTI PLYNŮ</vt:lpstr>
      <vt:lpstr>Snímek 2</vt:lpstr>
      <vt:lpstr>Snímek 3</vt:lpstr>
      <vt:lpstr>Snímek 4</vt:lpstr>
      <vt:lpstr>Vysvětli: </vt:lpstr>
      <vt:lpstr>Snímek 6</vt:lpstr>
      <vt:lpstr>???</vt:lpstr>
      <vt:lpstr>Snímek 8</vt:lpstr>
      <vt:lpstr>Obrázky: Klipart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MECHANICKÉ VLASTNOSTI PLYNŮ</dc:title>
  <dc:creator>DEJVID</dc:creator>
  <cp:lastModifiedBy>Michaela</cp:lastModifiedBy>
  <cp:revision>16</cp:revision>
  <dcterms:created xsi:type="dcterms:W3CDTF">2011-05-16T15:25:25Z</dcterms:created>
  <dcterms:modified xsi:type="dcterms:W3CDTF">2011-05-30T19:44:17Z</dcterms:modified>
</cp:coreProperties>
</file>