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4.bp.blogspot.com/_t5a33B5tzSE/TKsZYdruw7I/AAAAAAAAAuo/b-HDh_Ib5Ys/s1600/nacrtek+png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19. VZTLAKOVÁ </a:t>
            </a:r>
            <a:r>
              <a:rPr lang="cs-CZ" smtClean="0"/>
              <a:t>SÍLA </a:t>
            </a:r>
            <a:r>
              <a:rPr lang="cs-CZ" smtClean="0"/>
              <a:t>V</a:t>
            </a:r>
            <a:r>
              <a:rPr lang="cs-CZ" smtClean="0"/>
              <a:t> PLYNECH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93557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plynech platí: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Archimédův zákon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objem tělesa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hustota vzduchu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051720" y="2420888"/>
          <a:ext cx="4080382" cy="720080"/>
        </p:xfrm>
        <a:graphic>
          <a:graphicData uri="http://schemas.openxmlformats.org/presentationml/2006/ole">
            <p:oleObj spid="_x0000_s1026" name="Rovnice" r:id="rId3" imgW="7617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7544" y="4077072"/>
          <a:ext cx="792088" cy="1584176"/>
        </p:xfrm>
        <a:graphic>
          <a:graphicData uri="http://schemas.openxmlformats.org/presentationml/2006/ole">
            <p:oleObj spid="_x0000_s1027" name="Rovnice" r:id="rId4" imgW="31716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nepociťujeme vztlakovou sílu </a:t>
            </a:r>
            <a:r>
              <a:rPr lang="cs-CZ" dirty="0" err="1" smtClean="0"/>
              <a:t>vduchu</a:t>
            </a:r>
            <a:r>
              <a:rPr lang="cs-CZ" dirty="0" smtClean="0"/>
              <a:t> a vody ano?</a:t>
            </a:r>
          </a:p>
          <a:p>
            <a:pPr lvl="1"/>
            <a:r>
              <a:rPr lang="cs-CZ" dirty="0" smtClean="0"/>
              <a:t>Voda má skoro 1000x větší hustotu.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Vztlaková síla ve vodě je 1000x větší.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Vztlakovou sílu vzduchu nepociťujeme, je velmi malá, ale můžeme ji dokázat…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JAK?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Pouťové balonky plníme heliem.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Helium má menší hustotu než vzduch.</a:t>
            </a:r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Balonky jsou vzduchem nadnášeny.</a:t>
            </a:r>
            <a:endParaRPr lang="cs-CZ" dirty="0"/>
          </a:p>
        </p:txBody>
      </p:sp>
      <p:pic>
        <p:nvPicPr>
          <p:cNvPr id="4" name="Picture 4" descr="C:\Users\Michaela\AppData\Local\Microsoft\Windows\Temporary Internet Files\Content.IE5\HPYSC10P\MC900213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772816"/>
            <a:ext cx="1132942" cy="1813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Balon plněný horkým vzduchem.</a:t>
            </a:r>
          </a:p>
          <a:p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Horký vzduch má menší hustotu a stoupá vzhůru.</a:t>
            </a:r>
          </a:p>
        </p:txBody>
      </p:sp>
      <p:pic>
        <p:nvPicPr>
          <p:cNvPr id="16388" name="Picture 4" descr="C:\Users\Michaela\AppData\Local\Microsoft\Windows\Temporary Internet Files\Content.IE5\AHPTA0SE\MC9002904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345750">
            <a:off x="3957945" y="3877512"/>
            <a:ext cx="1650749" cy="277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???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Víš, čím byly plněny první vzducholodě a proč se od toho upustilo?</a:t>
            </a:r>
            <a:endParaRPr lang="cs-CZ" dirty="0"/>
          </a:p>
        </p:txBody>
      </p:sp>
      <p:pic>
        <p:nvPicPr>
          <p:cNvPr id="15365" name="Picture 5" descr="C:\Users\Michaela\AppData\Local\Microsoft\Windows\Temporary Internet Files\Content.IE5\ZJEJXI5L\MC9003119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54971">
            <a:off x="2681463" y="3675480"/>
            <a:ext cx="3595933" cy="24314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Vzducholodě ani horkovzdušné balony se v dopravě neprosadili, špatně se ovládají a cestování je velice riskantní.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 rot="20522125">
            <a:off x="3638349" y="3002430"/>
            <a:ext cx="2736304" cy="2316159"/>
            <a:chOff x="3203848" y="3068960"/>
            <a:chExt cx="2736304" cy="2316159"/>
          </a:xfrm>
        </p:grpSpPr>
        <p:pic>
          <p:nvPicPr>
            <p:cNvPr id="17411" name="Picture 3" descr="C:\Users\Michaela\AppData\Local\Microsoft\Windows\Temporary Internet Files\Content.IE5\HPYSC10P\MC900326728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03848" y="3621416"/>
              <a:ext cx="2736304" cy="1763703"/>
            </a:xfrm>
            <a:prstGeom prst="rect">
              <a:avLst/>
            </a:prstGeom>
            <a:noFill/>
          </p:spPr>
        </p:pic>
        <p:pic>
          <p:nvPicPr>
            <p:cNvPr id="17412" name="Picture 4" descr="C:\Users\Michaela\AppData\Local\Microsoft\Windows\Temporary Internet Files\Content.IE5\WHBGC3VY\MM900236357[1].gif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83968" y="3573016"/>
              <a:ext cx="447675" cy="609600"/>
            </a:xfrm>
            <a:prstGeom prst="rect">
              <a:avLst/>
            </a:prstGeom>
            <a:noFill/>
          </p:spPr>
        </p:pic>
        <p:pic>
          <p:nvPicPr>
            <p:cNvPr id="17413" name="Picture 5" descr="C:\Users\Michaela\AppData\Local\Microsoft\Windows\Temporary Internet Files\Content.IE5\WHBGC3VY\MM900236357[1].gif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831754">
              <a:off x="4716016" y="3573016"/>
              <a:ext cx="447675" cy="609600"/>
            </a:xfrm>
            <a:prstGeom prst="rect">
              <a:avLst/>
            </a:prstGeom>
            <a:noFill/>
          </p:spPr>
        </p:pic>
        <p:pic>
          <p:nvPicPr>
            <p:cNvPr id="17414" name="Picture 6" descr="C:\Users\Michaela\AppData\Local\Microsoft\Windows\Temporary Internet Files\Content.IE5\WHBGC3VY\MM900236357[1].gif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499992" y="3068960"/>
              <a:ext cx="447675" cy="1113656"/>
            </a:xfrm>
            <a:prstGeom prst="rect">
              <a:avLst/>
            </a:prstGeom>
            <a:noFill/>
          </p:spPr>
        </p:pic>
      </p:grpSp>
      <p:pic>
        <p:nvPicPr>
          <p:cNvPr id="17416" name="Picture 8" descr="C:\Users\Michaela\AppData\Local\Microsoft\Windows\Temporary Internet Files\Content.IE5\91LO49WB\MC9004154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296611"/>
            <a:ext cx="3195714" cy="25613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Značný význam mají balony plněné heliem v </a:t>
            </a:r>
            <a:r>
              <a:rPr lang="cs-CZ" dirty="0" smtClean="0">
                <a:hlinkClick r:id="rId2"/>
              </a:rPr>
              <a:t>meteorologii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Obrázky</a:t>
            </a:r>
            <a:r>
              <a:rPr lang="cs-CZ" sz="2000" smtClean="0"/>
              <a:t>: Klipart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134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 19. VZTLAKOVÁ SÍLA V PLYNECH</vt:lpstr>
      <vt:lpstr>V plynech platí:</vt:lpstr>
      <vt:lpstr>Snímek 3</vt:lpstr>
      <vt:lpstr>Snímek 4</vt:lpstr>
      <vt:lpstr>Snímek 5</vt:lpstr>
      <vt:lpstr>Snímek 6</vt:lpstr>
      <vt:lpstr>???</vt:lpstr>
      <vt:lpstr>Snímek 8</vt:lpstr>
      <vt:lpstr>Snímek 9</vt:lpstr>
      <vt:lpstr>Obrázky: Klipart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VZTLAKOVÁ SÍLA PLYNŮ</dc:title>
  <dc:creator>DEJVID</dc:creator>
  <cp:lastModifiedBy>Michaela</cp:lastModifiedBy>
  <cp:revision>15</cp:revision>
  <dcterms:created xsi:type="dcterms:W3CDTF">2011-05-19T17:40:44Z</dcterms:created>
  <dcterms:modified xsi:type="dcterms:W3CDTF">2011-05-30T21:37:36Z</dcterms:modified>
</cp:coreProperties>
</file>