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4" r:id="rId2"/>
    <p:sldId id="256" r:id="rId3"/>
    <p:sldId id="260" r:id="rId4"/>
    <p:sldId id="257" r:id="rId5"/>
    <p:sldId id="258" r:id="rId6"/>
    <p:sldId id="261" r:id="rId7"/>
    <p:sldId id="259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>
    <p:wipe/>
  </p:transition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471466700"/>
              </p:ext>
            </p:extLst>
          </p:nvPr>
        </p:nvGraphicFramePr>
        <p:xfrm>
          <a:off x="539552" y="404816"/>
          <a:ext cx="8064896" cy="6047971"/>
        </p:xfrm>
        <a:graphic>
          <a:graphicData uri="http://schemas.openxmlformats.org/presentationml/2006/ole">
            <p:oleObj spid="_x0000_s1028" name="Prezentace" r:id="rId3" imgW="4570501" imgH="3427618" progId="PowerPoint.Show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7207626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9216" y="635286"/>
            <a:ext cx="31518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7030A0"/>
                </a:solidFill>
              </a:rPr>
              <a:t>HOLIDAYS</a:t>
            </a:r>
            <a:endParaRPr lang="cs-CZ" sz="4800" b="1" dirty="0">
              <a:solidFill>
                <a:srgbClr val="7030A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258" y="2132856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9120" y="2132856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096932" y="5805264"/>
            <a:ext cx="2045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Iva Bergmanová</a:t>
            </a:r>
          </a:p>
          <a:p>
            <a:r>
              <a:rPr lang="cs-CZ" dirty="0" smtClean="0"/>
              <a:t>2. 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95033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9872" y="1050784"/>
            <a:ext cx="2376264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33845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01651" y="635286"/>
            <a:ext cx="26869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7030A0"/>
                </a:solidFill>
              </a:rPr>
              <a:t>SUMMER</a:t>
            </a:r>
            <a:endParaRPr lang="cs-CZ" sz="4800" b="1" dirty="0">
              <a:solidFill>
                <a:srgbClr val="7030A0"/>
              </a:solidFill>
            </a:endParaRPr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83671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57761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0455" y="444628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199" y="3074680"/>
            <a:ext cx="2085975" cy="32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374822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94012" y="635286"/>
            <a:ext cx="230223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7030A0"/>
                </a:solidFill>
              </a:rPr>
              <a:t>WINTER</a:t>
            </a:r>
            <a:endParaRPr lang="cs-CZ" sz="4800" b="1" dirty="0">
              <a:solidFill>
                <a:srgbClr val="7030A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4012" y="1689378"/>
            <a:ext cx="1761764" cy="1761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203464"/>
            <a:ext cx="1907853" cy="19078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708920"/>
            <a:ext cx="1872207" cy="18722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4513" y="1046370"/>
            <a:ext cx="2043484" cy="20434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3574" y="635286"/>
            <a:ext cx="180020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7172" y="4351977"/>
            <a:ext cx="1610825" cy="161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4025053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81855" y="999024"/>
            <a:ext cx="7029450" cy="5090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80112" y="1228110"/>
            <a:ext cx="16482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WOOLLY HAT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46241" y="2411596"/>
            <a:ext cx="1175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ANORAK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386" y="4279364"/>
            <a:ext cx="1314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SKI BOOTS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91680" y="1758772"/>
            <a:ext cx="13356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GOOGLES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91680" y="2879080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GLOVES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47664" y="4823068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SKI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2889677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81855" y="1412776"/>
            <a:ext cx="7029450" cy="5090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07834" y="1613972"/>
            <a:ext cx="16482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WOOLLY HAT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56694" y="2780794"/>
            <a:ext cx="1175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ANORAK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74624" y="4638402"/>
            <a:ext cx="1314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SKI BOOTS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91680" y="1983304"/>
            <a:ext cx="13356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GOOGLES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91680" y="3150126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GLOVES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47664" y="5226298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SKI</a:t>
            </a:r>
            <a:endParaRPr lang="cs-CZ" b="1" dirty="0"/>
          </a:p>
        </p:txBody>
      </p:sp>
      <p:sp>
        <p:nvSpPr>
          <p:cNvPr id="2" name="Obdélník 1"/>
          <p:cNvSpPr/>
          <p:nvPr/>
        </p:nvSpPr>
        <p:spPr>
          <a:xfrm>
            <a:off x="1403648" y="2016146"/>
            <a:ext cx="1728192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691680" y="3201566"/>
            <a:ext cx="1095172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547664" y="5192400"/>
            <a:ext cx="691602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597570" y="1574106"/>
            <a:ext cx="1648208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047680" y="2625502"/>
            <a:ext cx="1081411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574624" y="4648696"/>
            <a:ext cx="1314784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764704"/>
            <a:ext cx="58096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Řekni správně a zkontroluj kliknutím na zakryté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46622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 animBg="1"/>
      <p:bldP spid="8" grpId="0" animBg="1"/>
      <p:bldP spid="11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28577"/>
            <a:ext cx="8064896" cy="4340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732240" y="1438940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FLIPPERS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36096" y="3068960"/>
            <a:ext cx="2299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SWIMMING TRUNKS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2094508"/>
            <a:ext cx="1178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SNORKEL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9194477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28577"/>
            <a:ext cx="8064896" cy="4340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732240" y="1438940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FLIPPERS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36096" y="3068960"/>
            <a:ext cx="2299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SWIMMING TRUNKS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2094508"/>
            <a:ext cx="1178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SNORKEL</a:t>
            </a:r>
            <a:endParaRPr lang="cs-CZ" b="1" dirty="0"/>
          </a:p>
        </p:txBody>
      </p:sp>
      <p:sp>
        <p:nvSpPr>
          <p:cNvPr id="2" name="Obdélník 1"/>
          <p:cNvSpPr/>
          <p:nvPr/>
        </p:nvSpPr>
        <p:spPr>
          <a:xfrm>
            <a:off x="1187624" y="2094508"/>
            <a:ext cx="1178528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732240" y="1438940"/>
            <a:ext cx="1296144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436096" y="3068960"/>
            <a:ext cx="2592288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843808" y="5668584"/>
            <a:ext cx="58560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Řekni správně a zkontroluj kliknutím na zakryté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283925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556792"/>
            <a:ext cx="38779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/>
              <a:t>http://office.microsoft.com/cs-cz</a:t>
            </a:r>
          </a:p>
        </p:txBody>
      </p:sp>
    </p:spTree>
    <p:extLst>
      <p:ext uri="{BB962C8B-B14F-4D97-AF65-F5344CB8AC3E}">
        <p14:creationId xmlns:p14="http://schemas.microsoft.com/office/powerpoint/2010/main" xmlns="" val="12897748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111</TotalTime>
  <Words>55</Words>
  <Application>Microsoft Office PowerPoint</Application>
  <PresentationFormat>Předvádění na obrazovce (4:3)</PresentationFormat>
  <Paragraphs>27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Austin</vt:lpstr>
      <vt:lpstr>Prezentace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Šárka</cp:lastModifiedBy>
  <cp:revision>14</cp:revision>
  <dcterms:created xsi:type="dcterms:W3CDTF">2011-09-16T19:22:22Z</dcterms:created>
  <dcterms:modified xsi:type="dcterms:W3CDTF">2012-03-02T10:53:27Z</dcterms:modified>
</cp:coreProperties>
</file>