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8"/>
  </p:notesMasterIdLst>
  <p:sldIdLst>
    <p:sldId id="263" r:id="rId2"/>
    <p:sldId id="256" r:id="rId3"/>
    <p:sldId id="257" r:id="rId4"/>
    <p:sldId id="261" r:id="rId5"/>
    <p:sldId id="262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1380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C1CE5E-586B-47B9-9AD6-C1D65C3D804C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9850332-5565-42E3-B4CA-40005EF0F9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65648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PowerPoint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6.png"/><Relationship Id="rId7" Type="http://schemas.openxmlformats.org/officeDocument/2006/relationships/image" Target="../media/image14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13.png"/><Relationship Id="rId10" Type="http://schemas.openxmlformats.org/officeDocument/2006/relationships/image" Target="../media/image11.png"/><Relationship Id="rId4" Type="http://schemas.openxmlformats.org/officeDocument/2006/relationships/image" Target="../media/image8.png"/><Relationship Id="rId9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62528928"/>
              </p:ext>
            </p:extLst>
          </p:nvPr>
        </p:nvGraphicFramePr>
        <p:xfrm>
          <a:off x="1115616" y="692696"/>
          <a:ext cx="6991332" cy="524289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Prezentace" r:id="rId3" imgW="4570501" imgH="3427618" progId="PowerPoint.Show.12">
                  <p:embed/>
                </p:oleObj>
              </mc:Choice>
              <mc:Fallback>
                <p:oleObj name="Prezentace" r:id="rId3" imgW="4570501" imgH="3427618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115616" y="692696"/>
                        <a:ext cx="6991332" cy="524289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933499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916832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052376"/>
            <a:ext cx="5256584" cy="5256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83568" y="452211"/>
            <a:ext cx="264207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7200" dirty="0" smtClean="0"/>
              <a:t>J O B S</a:t>
            </a:r>
            <a:endParaRPr lang="cs-CZ" sz="72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6156176" y="5648877"/>
            <a:ext cx="20457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Iva Bergmanová</a:t>
            </a:r>
          </a:p>
          <a:p>
            <a:r>
              <a:rPr lang="cs-CZ" dirty="0" smtClean="0"/>
              <a:t>2.ZŠ Dobříš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0718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2135" y="3974528"/>
            <a:ext cx="2425404" cy="24254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092594" y="4547086"/>
            <a:ext cx="13806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dentist</a:t>
            </a:r>
            <a:endParaRPr lang="cs-CZ" sz="2800" b="1" dirty="0"/>
          </a:p>
        </p:txBody>
      </p:sp>
      <p:pic>
        <p:nvPicPr>
          <p:cNvPr id="4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1838" y="2865516"/>
            <a:ext cx="2388220" cy="2388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25259" y="4086538"/>
            <a:ext cx="1823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t</a:t>
            </a:r>
            <a:r>
              <a:rPr lang="cs-CZ" sz="2800" b="1" dirty="0" smtClean="0"/>
              <a:t>axi</a:t>
            </a:r>
            <a:r>
              <a:rPr lang="cs-CZ" sz="2800" dirty="0" smtClean="0"/>
              <a:t> </a:t>
            </a:r>
            <a:r>
              <a:rPr lang="cs-CZ" sz="2800" b="1" dirty="0" smtClean="0"/>
              <a:t>driver</a:t>
            </a:r>
            <a:endParaRPr lang="cs-CZ" sz="2800" b="1" dirty="0"/>
          </a:p>
        </p:txBody>
      </p:sp>
      <p:pic>
        <p:nvPicPr>
          <p:cNvPr id="9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851" y="489252"/>
            <a:ext cx="2376264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3045303" y="1377340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farmer</a:t>
            </a:r>
            <a:endParaRPr lang="cs-CZ" sz="2800" b="1" dirty="0"/>
          </a:p>
        </p:txBody>
      </p:sp>
      <p:pic>
        <p:nvPicPr>
          <p:cNvPr id="12" name="Picture 1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9665" y="692696"/>
            <a:ext cx="2497874" cy="24978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4670058" y="2415645"/>
            <a:ext cx="11128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pilot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445982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9971" y="4026125"/>
            <a:ext cx="2462029" cy="24620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032708"/>
            <a:ext cx="2144058" cy="21440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5585" y="4013786"/>
            <a:ext cx="2325960" cy="23259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8129" y="691628"/>
            <a:ext cx="2113573" cy="21135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163" y="428937"/>
            <a:ext cx="2376264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33329" y="4509120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architect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57564" y="2079824"/>
            <a:ext cx="20024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babysitter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770839" y="3296534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doctor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09676" y="3470113"/>
            <a:ext cx="17463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teacher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572000" y="794307"/>
            <a:ext cx="217020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s</a:t>
            </a:r>
            <a:r>
              <a:rPr lang="cs-CZ" sz="2800" b="1" dirty="0" err="1" smtClean="0"/>
              <a:t>hop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assistent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419545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181472" y="5806846"/>
            <a:ext cx="9188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farmer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461603" y="837122"/>
            <a:ext cx="6639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pilot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424233" y="2565028"/>
            <a:ext cx="9284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dentist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11179" y="2862010"/>
            <a:ext cx="12891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t</a:t>
            </a:r>
            <a:r>
              <a:rPr lang="cs-CZ" b="1" dirty="0" smtClean="0"/>
              <a:t>axi</a:t>
            </a:r>
            <a:r>
              <a:rPr lang="cs-CZ" dirty="0" smtClean="0"/>
              <a:t> </a:t>
            </a:r>
            <a:r>
              <a:rPr lang="cs-CZ" b="1" dirty="0" smtClean="0"/>
              <a:t>driver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007084" y="2099102"/>
            <a:ext cx="12923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babysitter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820943" y="3871613"/>
            <a:ext cx="17155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/>
              <a:t>s</a:t>
            </a:r>
            <a:r>
              <a:rPr lang="cs-CZ" b="1" dirty="0" err="1" smtClean="0"/>
              <a:t>hop</a:t>
            </a:r>
            <a:r>
              <a:rPr lang="cs-CZ" dirty="0" smtClean="0"/>
              <a:t> </a:t>
            </a:r>
            <a:r>
              <a:rPr lang="cs-CZ" b="1" dirty="0" err="1" smtClean="0"/>
              <a:t>assistant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017230" y="5918602"/>
            <a:ext cx="9412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/>
              <a:t>d</a:t>
            </a:r>
            <a:r>
              <a:rPr lang="cs-CZ" b="1" dirty="0" err="1" smtClean="0"/>
              <a:t>octor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065930" y="5352261"/>
            <a:ext cx="10807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teacher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34517" y="2374929"/>
            <a:ext cx="12041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architect</a:t>
            </a:r>
            <a:endParaRPr lang="cs-CZ" b="1" dirty="0"/>
          </a:p>
        </p:txBody>
      </p:sp>
      <p:pic>
        <p:nvPicPr>
          <p:cNvPr id="14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2213" y="4240945"/>
            <a:ext cx="1480648" cy="1480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3474" y="3046676"/>
            <a:ext cx="1540717" cy="15407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7" y="794022"/>
            <a:ext cx="1258639" cy="12586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1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482" y="1171196"/>
            <a:ext cx="1393832" cy="13938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050" y="4959197"/>
            <a:ext cx="1188132" cy="11881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11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4696" y="3345139"/>
            <a:ext cx="1282029" cy="12820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3401" y="988264"/>
            <a:ext cx="1473274" cy="14732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" name="Picture 7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9682" y="1743955"/>
            <a:ext cx="1631281" cy="16312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4" name="Picture 4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2358" y="4627168"/>
            <a:ext cx="1660766" cy="1660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06482" y="794022"/>
            <a:ext cx="52148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Pro správný název povolání klikni na obrázek.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93386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  <p:bldP spid="9" grpId="0"/>
      <p:bldP spid="10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556792"/>
            <a:ext cx="38779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zdroje:</a:t>
            </a:r>
          </a:p>
          <a:p>
            <a:r>
              <a:rPr lang="cs-CZ" dirty="0"/>
              <a:t>http://office.microsoft.com/cs-cz</a:t>
            </a:r>
          </a:p>
        </p:txBody>
      </p:sp>
    </p:spTree>
    <p:extLst>
      <p:ext uri="{BB962C8B-B14F-4D97-AF65-F5344CB8AC3E}">
        <p14:creationId xmlns:p14="http://schemas.microsoft.com/office/powerpoint/2010/main" val="25549058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167</TotalTime>
  <Words>44</Words>
  <Application>Microsoft Office PowerPoint</Application>
  <PresentationFormat>Předvádění na obrazovce (4:3)</PresentationFormat>
  <Paragraphs>24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Austin</vt:lpstr>
      <vt:lpstr>Prezentace aplikace Microsoft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17</cp:revision>
  <dcterms:created xsi:type="dcterms:W3CDTF">2011-09-17T07:45:38Z</dcterms:created>
  <dcterms:modified xsi:type="dcterms:W3CDTF">2011-09-17T13:49:32Z</dcterms:modified>
</cp:coreProperties>
</file>