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theme/theme5.xml" ContentType="application/vnd.openxmlformats-officedocument.them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10.xml" ContentType="application/vnd.openxmlformats-officedocument.presentationml.slideMaster+xml"/>
  <Override PartName="/ppt/theme/theme8.xml" ContentType="application/vnd.openxmlformats-officedocument.theme+xml"/>
  <Override PartName="/ppt/theme/theme9.xml" ContentType="application/vnd.openxmlformats-officedocument.theme+xml"/>
  <Override PartName="/ppt/theme/theme12.xml" ContentType="application/vnd.openxmlformats-officedocument.them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theme/theme6.xml" ContentType="application/vnd.openxmlformats-officedocument.theme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2" r:id="rId2"/>
    <p:sldMasterId id="2147483664" r:id="rId3"/>
    <p:sldMasterId id="2147483668" r:id="rId4"/>
    <p:sldMasterId id="2147483670" r:id="rId5"/>
    <p:sldMasterId id="2147483674" r:id="rId6"/>
    <p:sldMasterId id="2147483676" r:id="rId7"/>
    <p:sldMasterId id="2147483680" r:id="rId8"/>
    <p:sldMasterId id="2147483684" r:id="rId9"/>
    <p:sldMasterId id="2147483686" r:id="rId10"/>
    <p:sldMasterId id="2147483700" r:id="rId11"/>
  </p:sldMasterIdLst>
  <p:notesMasterIdLst>
    <p:notesMasterId r:id="rId26"/>
  </p:notesMasterIdLst>
  <p:sldIdLst>
    <p:sldId id="256" r:id="rId12"/>
    <p:sldId id="257" r:id="rId13"/>
    <p:sldId id="258" r:id="rId14"/>
    <p:sldId id="260" r:id="rId15"/>
    <p:sldId id="278" r:id="rId16"/>
    <p:sldId id="261" r:id="rId17"/>
    <p:sldId id="263" r:id="rId18"/>
    <p:sldId id="264" r:id="rId19"/>
    <p:sldId id="266" r:id="rId20"/>
    <p:sldId id="268" r:id="rId21"/>
    <p:sldId id="269" r:id="rId22"/>
    <p:sldId id="280" r:id="rId23"/>
    <p:sldId id="277" r:id="rId24"/>
    <p:sldId id="279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0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3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viewProps" Target="viewProp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8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082C83A-6568-4E4E-BDB3-F025F1223CC0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343FE2B-AF39-474F-BB74-AAC7C8479E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343FE2B-AF39-474F-BB74-AAC7C8479E8B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343FE2B-AF39-474F-BB74-AAC7C8479E8B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343FE2B-AF39-474F-BB74-AAC7C8479E8B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343FE2B-AF39-474F-BB74-AAC7C8479E8B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343FE2B-AF39-474F-BB74-AAC7C8479E8B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343FE2B-AF39-474F-BB74-AAC7C8479E8B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343FE2B-AF39-474F-BB74-AAC7C8479E8B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343FE2B-AF39-474F-BB74-AAC7C8479E8B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343FE2B-AF39-474F-BB74-AAC7C8479E8B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343FE2B-AF39-474F-BB74-AAC7C8479E8B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343FE2B-AF39-474F-BB74-AAC7C8479E8B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57E254F-FCDD-4B59-AB25-97F49AD7F1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E11E7E4-C9C5-40B2-A63B-D92817837E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D9EDBFA-F0F6-4CAC-B1B3-88BF01DCC5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D85730D-229E-447B-A37D-62829F9C90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5DD325F-8CDF-485F-9B34-1577A76B12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A721CDA-539C-4D52-AA8D-B3FCC3143D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16D9D43-88F4-4420-B1DF-FD52D13962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B730119-B500-4FCD-A61D-0A0CE1F8AA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A838D92-A0D4-4F60-8825-AE6B4A9B36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9910B82-91A8-4802-89B4-CD9FBBEF10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5317C7D-F22A-4BD0-95C1-6030525C84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1032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32 w 5184"/>
                <a:gd name="T3" fmla="*/ 3159 h 3159"/>
                <a:gd name="T4" fmla="*/ 5232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2 w 556"/>
                <a:gd name="T5" fmla="*/ 3159 h 3159"/>
                <a:gd name="T6" fmla="*/ 562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34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1035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6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7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8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9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>
                  <a:gd name="T0" fmla="*/ 0 w 12"/>
                  <a:gd name="T1" fmla="*/ 0 h 420"/>
                  <a:gd name="T2" fmla="*/ 0 w 12"/>
                  <a:gd name="T3" fmla="*/ 420 h 420"/>
                  <a:gd name="T4" fmla="*/ 12 w 12"/>
                  <a:gd name="T5" fmla="*/ 420 h 420"/>
                  <a:gd name="T6" fmla="*/ 12 w 12"/>
                  <a:gd name="T7" fmla="*/ 0 h 420"/>
                  <a:gd name="T8" fmla="*/ 0 w 12"/>
                  <a:gd name="T9" fmla="*/ 0 h 420"/>
                  <a:gd name="T10" fmla="*/ 0 w 12"/>
                  <a:gd name="T11" fmla="*/ 0 h 4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  <p:sp>
            <p:nvSpPr>
              <p:cNvPr id="1041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687 w 251"/>
                  <a:gd name="T5" fmla="*/ 12 h 12"/>
                  <a:gd name="T6" fmla="*/ 687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2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4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4 w 251"/>
                  <a:gd name="T7" fmla="*/ 12 h 12"/>
                  <a:gd name="T8" fmla="*/ 254 w 251"/>
                  <a:gd name="T9" fmla="*/ 0 h 12"/>
                  <a:gd name="T10" fmla="*/ 254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>
                  <a:gd name="T0" fmla="*/ 0 w 418"/>
                  <a:gd name="T1" fmla="*/ 0 h 12"/>
                  <a:gd name="T2" fmla="*/ 0 w 418"/>
                  <a:gd name="T3" fmla="*/ 12 h 12"/>
                  <a:gd name="T4" fmla="*/ 418 w 418"/>
                  <a:gd name="T5" fmla="*/ 12 h 12"/>
                  <a:gd name="T6" fmla="*/ 418 w 418"/>
                  <a:gd name="T7" fmla="*/ 0 h 12"/>
                  <a:gd name="T8" fmla="*/ 0 w 418"/>
                  <a:gd name="T9" fmla="*/ 0 h 12"/>
                  <a:gd name="T10" fmla="*/ 0 w 418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</p:grpSp>
      </p:grpSp>
      <p:sp>
        <p:nvSpPr>
          <p:cNvPr id="41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fld id="{8E00FB3D-6D61-415C-BDE0-7569634B65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19" r:id="rId1"/>
  </p:sldLayoutIdLst>
  <p:transition>
    <p:zoom/>
  </p:transition>
  <p:timing>
    <p:tnLst>
      <p:par>
        <p:cTn id="1" dur="indefinite" restart="never" nodeType="tmRoot"/>
      </p:par>
    </p:tnLst>
  </p:timing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2056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32 w 5184"/>
                <a:gd name="T3" fmla="*/ 3159 h 3159"/>
                <a:gd name="T4" fmla="*/ 5232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57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2 w 556"/>
                <a:gd name="T5" fmla="*/ 3159 h 3159"/>
                <a:gd name="T6" fmla="*/ 562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2058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2059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60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61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62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63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>
                  <a:gd name="T0" fmla="*/ 0 w 12"/>
                  <a:gd name="T1" fmla="*/ 0 h 420"/>
                  <a:gd name="T2" fmla="*/ 0 w 12"/>
                  <a:gd name="T3" fmla="*/ 420 h 420"/>
                  <a:gd name="T4" fmla="*/ 12 w 12"/>
                  <a:gd name="T5" fmla="*/ 420 h 420"/>
                  <a:gd name="T6" fmla="*/ 12 w 12"/>
                  <a:gd name="T7" fmla="*/ 0 h 420"/>
                  <a:gd name="T8" fmla="*/ 0 w 12"/>
                  <a:gd name="T9" fmla="*/ 0 h 420"/>
                  <a:gd name="T10" fmla="*/ 0 w 12"/>
                  <a:gd name="T11" fmla="*/ 0 h 4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  <p:sp>
            <p:nvSpPr>
              <p:cNvPr id="2065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687 w 251"/>
                  <a:gd name="T5" fmla="*/ 12 h 12"/>
                  <a:gd name="T6" fmla="*/ 687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66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4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4 w 251"/>
                  <a:gd name="T7" fmla="*/ 12 h 12"/>
                  <a:gd name="T8" fmla="*/ 254 w 251"/>
                  <a:gd name="T9" fmla="*/ 0 h 12"/>
                  <a:gd name="T10" fmla="*/ 254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>
                  <a:gd name="T0" fmla="*/ 0 w 418"/>
                  <a:gd name="T1" fmla="*/ 0 h 12"/>
                  <a:gd name="T2" fmla="*/ 0 w 418"/>
                  <a:gd name="T3" fmla="*/ 12 h 12"/>
                  <a:gd name="T4" fmla="*/ 418 w 418"/>
                  <a:gd name="T5" fmla="*/ 12 h 12"/>
                  <a:gd name="T6" fmla="*/ 418 w 418"/>
                  <a:gd name="T7" fmla="*/ 0 h 12"/>
                  <a:gd name="T8" fmla="*/ 0 w 418"/>
                  <a:gd name="T9" fmla="*/ 0 h 12"/>
                  <a:gd name="T10" fmla="*/ 0 w 418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</p:grpSp>
      </p:grpSp>
      <p:sp>
        <p:nvSpPr>
          <p:cNvPr id="41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fld id="{7DDE93C7-14D6-4FE6-AF1C-11841D37BD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20" r:id="rId1"/>
  </p:sldLayoutIdLst>
  <p:transition>
    <p:zoom/>
  </p:transition>
  <p:timing>
    <p:tnLst>
      <p:par>
        <p:cTn id="1" dur="indefinite" restart="never" nodeType="tmRoot"/>
      </p:par>
    </p:tnLst>
  </p:timing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3080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32 w 5184"/>
                <a:gd name="T3" fmla="*/ 3159 h 3159"/>
                <a:gd name="T4" fmla="*/ 5232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81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2 w 556"/>
                <a:gd name="T5" fmla="*/ 3159 h 3159"/>
                <a:gd name="T6" fmla="*/ 562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3082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3083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84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85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86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87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>
                  <a:gd name="T0" fmla="*/ 0 w 12"/>
                  <a:gd name="T1" fmla="*/ 0 h 420"/>
                  <a:gd name="T2" fmla="*/ 0 w 12"/>
                  <a:gd name="T3" fmla="*/ 420 h 420"/>
                  <a:gd name="T4" fmla="*/ 12 w 12"/>
                  <a:gd name="T5" fmla="*/ 420 h 420"/>
                  <a:gd name="T6" fmla="*/ 12 w 12"/>
                  <a:gd name="T7" fmla="*/ 0 h 420"/>
                  <a:gd name="T8" fmla="*/ 0 w 12"/>
                  <a:gd name="T9" fmla="*/ 0 h 420"/>
                  <a:gd name="T10" fmla="*/ 0 w 12"/>
                  <a:gd name="T11" fmla="*/ 0 h 4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  <p:sp>
            <p:nvSpPr>
              <p:cNvPr id="3089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687 w 251"/>
                  <a:gd name="T5" fmla="*/ 12 h 12"/>
                  <a:gd name="T6" fmla="*/ 687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90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4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4 w 251"/>
                  <a:gd name="T7" fmla="*/ 12 h 12"/>
                  <a:gd name="T8" fmla="*/ 254 w 251"/>
                  <a:gd name="T9" fmla="*/ 0 h 12"/>
                  <a:gd name="T10" fmla="*/ 254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>
                  <a:gd name="T0" fmla="*/ 0 w 418"/>
                  <a:gd name="T1" fmla="*/ 0 h 12"/>
                  <a:gd name="T2" fmla="*/ 0 w 418"/>
                  <a:gd name="T3" fmla="*/ 12 h 12"/>
                  <a:gd name="T4" fmla="*/ 418 w 418"/>
                  <a:gd name="T5" fmla="*/ 12 h 12"/>
                  <a:gd name="T6" fmla="*/ 418 w 418"/>
                  <a:gd name="T7" fmla="*/ 0 h 12"/>
                  <a:gd name="T8" fmla="*/ 0 w 418"/>
                  <a:gd name="T9" fmla="*/ 0 h 12"/>
                  <a:gd name="T10" fmla="*/ 0 w 418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</p:grpSp>
      </p:grpSp>
      <p:sp>
        <p:nvSpPr>
          <p:cNvPr id="41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fld id="{6731FFDA-CA3B-412C-9CA8-0DCC9A67F6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21" r:id="rId1"/>
  </p:sldLayoutIdLst>
  <p:transition>
    <p:zoom/>
  </p:transition>
  <p:timing>
    <p:tnLst>
      <p:par>
        <p:cTn id="1" dur="indefinite" restart="never" nodeType="tmRoot"/>
      </p:par>
    </p:tnLst>
  </p:timing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4104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32 w 5184"/>
                <a:gd name="T3" fmla="*/ 3159 h 3159"/>
                <a:gd name="T4" fmla="*/ 5232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05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2 w 556"/>
                <a:gd name="T5" fmla="*/ 3159 h 3159"/>
                <a:gd name="T6" fmla="*/ 562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4106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4107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08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09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10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>
                  <a:gd name="T0" fmla="*/ 0 w 12"/>
                  <a:gd name="T1" fmla="*/ 0 h 420"/>
                  <a:gd name="T2" fmla="*/ 0 w 12"/>
                  <a:gd name="T3" fmla="*/ 420 h 420"/>
                  <a:gd name="T4" fmla="*/ 12 w 12"/>
                  <a:gd name="T5" fmla="*/ 420 h 420"/>
                  <a:gd name="T6" fmla="*/ 12 w 12"/>
                  <a:gd name="T7" fmla="*/ 0 h 420"/>
                  <a:gd name="T8" fmla="*/ 0 w 12"/>
                  <a:gd name="T9" fmla="*/ 0 h 420"/>
                  <a:gd name="T10" fmla="*/ 0 w 12"/>
                  <a:gd name="T11" fmla="*/ 0 h 4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  <p:sp>
            <p:nvSpPr>
              <p:cNvPr id="4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687 w 251"/>
                  <a:gd name="T5" fmla="*/ 12 h 12"/>
                  <a:gd name="T6" fmla="*/ 687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4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4 w 251"/>
                  <a:gd name="T7" fmla="*/ 12 h 12"/>
                  <a:gd name="T8" fmla="*/ 254 w 251"/>
                  <a:gd name="T9" fmla="*/ 0 h 12"/>
                  <a:gd name="T10" fmla="*/ 254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>
                  <a:gd name="T0" fmla="*/ 0 w 418"/>
                  <a:gd name="T1" fmla="*/ 0 h 12"/>
                  <a:gd name="T2" fmla="*/ 0 w 418"/>
                  <a:gd name="T3" fmla="*/ 12 h 12"/>
                  <a:gd name="T4" fmla="*/ 418 w 418"/>
                  <a:gd name="T5" fmla="*/ 12 h 12"/>
                  <a:gd name="T6" fmla="*/ 418 w 418"/>
                  <a:gd name="T7" fmla="*/ 0 h 12"/>
                  <a:gd name="T8" fmla="*/ 0 w 418"/>
                  <a:gd name="T9" fmla="*/ 0 h 12"/>
                  <a:gd name="T10" fmla="*/ 0 w 418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</p:grpSp>
      </p:grpSp>
      <p:sp>
        <p:nvSpPr>
          <p:cNvPr id="41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fld id="{AF075916-9E57-4EF6-826D-0AEB495B35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22" r:id="rId1"/>
  </p:sldLayoutIdLst>
  <p:transition>
    <p:zoom/>
  </p:transition>
  <p:timing>
    <p:tnLst>
      <p:par>
        <p:cTn id="1" dur="indefinite" restart="never" nodeType="tmRoot"/>
      </p:par>
    </p:tnLst>
  </p:timing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5128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32 w 5184"/>
                <a:gd name="T3" fmla="*/ 3159 h 3159"/>
                <a:gd name="T4" fmla="*/ 5232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29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2 w 556"/>
                <a:gd name="T5" fmla="*/ 3159 h 3159"/>
                <a:gd name="T6" fmla="*/ 562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5130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5131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2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3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4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5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>
                  <a:gd name="T0" fmla="*/ 0 w 12"/>
                  <a:gd name="T1" fmla="*/ 0 h 420"/>
                  <a:gd name="T2" fmla="*/ 0 w 12"/>
                  <a:gd name="T3" fmla="*/ 420 h 420"/>
                  <a:gd name="T4" fmla="*/ 12 w 12"/>
                  <a:gd name="T5" fmla="*/ 420 h 420"/>
                  <a:gd name="T6" fmla="*/ 12 w 12"/>
                  <a:gd name="T7" fmla="*/ 0 h 420"/>
                  <a:gd name="T8" fmla="*/ 0 w 12"/>
                  <a:gd name="T9" fmla="*/ 0 h 420"/>
                  <a:gd name="T10" fmla="*/ 0 w 12"/>
                  <a:gd name="T11" fmla="*/ 0 h 4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  <p:sp>
            <p:nvSpPr>
              <p:cNvPr id="5137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687 w 251"/>
                  <a:gd name="T5" fmla="*/ 12 h 12"/>
                  <a:gd name="T6" fmla="*/ 687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8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4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4 w 251"/>
                  <a:gd name="T7" fmla="*/ 12 h 12"/>
                  <a:gd name="T8" fmla="*/ 254 w 251"/>
                  <a:gd name="T9" fmla="*/ 0 h 12"/>
                  <a:gd name="T10" fmla="*/ 254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>
                  <a:gd name="T0" fmla="*/ 0 w 418"/>
                  <a:gd name="T1" fmla="*/ 0 h 12"/>
                  <a:gd name="T2" fmla="*/ 0 w 418"/>
                  <a:gd name="T3" fmla="*/ 12 h 12"/>
                  <a:gd name="T4" fmla="*/ 418 w 418"/>
                  <a:gd name="T5" fmla="*/ 12 h 12"/>
                  <a:gd name="T6" fmla="*/ 418 w 418"/>
                  <a:gd name="T7" fmla="*/ 0 h 12"/>
                  <a:gd name="T8" fmla="*/ 0 w 418"/>
                  <a:gd name="T9" fmla="*/ 0 h 12"/>
                  <a:gd name="T10" fmla="*/ 0 w 418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</p:grpSp>
      </p:grpSp>
      <p:sp>
        <p:nvSpPr>
          <p:cNvPr id="41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fld id="{77667137-2C76-4504-BA76-45FD455F1A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23" r:id="rId1"/>
  </p:sldLayoutIdLst>
  <p:transition>
    <p:zoom/>
  </p:transition>
  <p:timing>
    <p:tnLst>
      <p:par>
        <p:cTn id="1" dur="indefinite" restart="never" nodeType="tmRoot"/>
      </p:par>
    </p:tnLst>
  </p:timing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6152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32 w 5184"/>
                <a:gd name="T3" fmla="*/ 3159 h 3159"/>
                <a:gd name="T4" fmla="*/ 5232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153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2 w 556"/>
                <a:gd name="T5" fmla="*/ 3159 h 3159"/>
                <a:gd name="T6" fmla="*/ 562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6154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6155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56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57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58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59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>
                  <a:gd name="T0" fmla="*/ 0 w 12"/>
                  <a:gd name="T1" fmla="*/ 0 h 420"/>
                  <a:gd name="T2" fmla="*/ 0 w 12"/>
                  <a:gd name="T3" fmla="*/ 420 h 420"/>
                  <a:gd name="T4" fmla="*/ 12 w 12"/>
                  <a:gd name="T5" fmla="*/ 420 h 420"/>
                  <a:gd name="T6" fmla="*/ 12 w 12"/>
                  <a:gd name="T7" fmla="*/ 0 h 420"/>
                  <a:gd name="T8" fmla="*/ 0 w 12"/>
                  <a:gd name="T9" fmla="*/ 0 h 420"/>
                  <a:gd name="T10" fmla="*/ 0 w 12"/>
                  <a:gd name="T11" fmla="*/ 0 h 4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  <p:sp>
            <p:nvSpPr>
              <p:cNvPr id="6161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687 w 251"/>
                  <a:gd name="T5" fmla="*/ 12 h 12"/>
                  <a:gd name="T6" fmla="*/ 687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62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4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4 w 251"/>
                  <a:gd name="T7" fmla="*/ 12 h 12"/>
                  <a:gd name="T8" fmla="*/ 254 w 251"/>
                  <a:gd name="T9" fmla="*/ 0 h 12"/>
                  <a:gd name="T10" fmla="*/ 254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>
                  <a:gd name="T0" fmla="*/ 0 w 418"/>
                  <a:gd name="T1" fmla="*/ 0 h 12"/>
                  <a:gd name="T2" fmla="*/ 0 w 418"/>
                  <a:gd name="T3" fmla="*/ 12 h 12"/>
                  <a:gd name="T4" fmla="*/ 418 w 418"/>
                  <a:gd name="T5" fmla="*/ 12 h 12"/>
                  <a:gd name="T6" fmla="*/ 418 w 418"/>
                  <a:gd name="T7" fmla="*/ 0 h 12"/>
                  <a:gd name="T8" fmla="*/ 0 w 418"/>
                  <a:gd name="T9" fmla="*/ 0 h 12"/>
                  <a:gd name="T10" fmla="*/ 0 w 418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</p:grpSp>
      </p:grpSp>
      <p:sp>
        <p:nvSpPr>
          <p:cNvPr id="41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fld id="{8FC7A128-E423-443C-B5C7-3E0E92C4A2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24" r:id="rId1"/>
  </p:sldLayoutIdLst>
  <p:transition>
    <p:zoom/>
  </p:transition>
  <p:timing>
    <p:tnLst>
      <p:par>
        <p:cTn id="1" dur="indefinite" restart="never" nodeType="tmRoot"/>
      </p:par>
    </p:tnLst>
  </p:timing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7176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32 w 5184"/>
                <a:gd name="T3" fmla="*/ 3159 h 3159"/>
                <a:gd name="T4" fmla="*/ 5232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77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2 w 556"/>
                <a:gd name="T5" fmla="*/ 3159 h 3159"/>
                <a:gd name="T6" fmla="*/ 562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7178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7179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180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181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182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183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>
                  <a:gd name="T0" fmla="*/ 0 w 12"/>
                  <a:gd name="T1" fmla="*/ 0 h 420"/>
                  <a:gd name="T2" fmla="*/ 0 w 12"/>
                  <a:gd name="T3" fmla="*/ 420 h 420"/>
                  <a:gd name="T4" fmla="*/ 12 w 12"/>
                  <a:gd name="T5" fmla="*/ 420 h 420"/>
                  <a:gd name="T6" fmla="*/ 12 w 12"/>
                  <a:gd name="T7" fmla="*/ 0 h 420"/>
                  <a:gd name="T8" fmla="*/ 0 w 12"/>
                  <a:gd name="T9" fmla="*/ 0 h 420"/>
                  <a:gd name="T10" fmla="*/ 0 w 12"/>
                  <a:gd name="T11" fmla="*/ 0 h 4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  <p:sp>
            <p:nvSpPr>
              <p:cNvPr id="7185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687 w 251"/>
                  <a:gd name="T5" fmla="*/ 12 h 12"/>
                  <a:gd name="T6" fmla="*/ 687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186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4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4 w 251"/>
                  <a:gd name="T7" fmla="*/ 12 h 12"/>
                  <a:gd name="T8" fmla="*/ 254 w 251"/>
                  <a:gd name="T9" fmla="*/ 0 h 12"/>
                  <a:gd name="T10" fmla="*/ 254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>
                  <a:gd name="T0" fmla="*/ 0 w 418"/>
                  <a:gd name="T1" fmla="*/ 0 h 12"/>
                  <a:gd name="T2" fmla="*/ 0 w 418"/>
                  <a:gd name="T3" fmla="*/ 12 h 12"/>
                  <a:gd name="T4" fmla="*/ 418 w 418"/>
                  <a:gd name="T5" fmla="*/ 12 h 12"/>
                  <a:gd name="T6" fmla="*/ 418 w 418"/>
                  <a:gd name="T7" fmla="*/ 0 h 12"/>
                  <a:gd name="T8" fmla="*/ 0 w 418"/>
                  <a:gd name="T9" fmla="*/ 0 h 12"/>
                  <a:gd name="T10" fmla="*/ 0 w 418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</p:grpSp>
      </p:grpSp>
      <p:sp>
        <p:nvSpPr>
          <p:cNvPr id="41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fld id="{FFF1425D-001A-404D-9F57-B5AC82DDA9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25" r:id="rId1"/>
  </p:sldLayoutIdLst>
  <p:transition>
    <p:zoom/>
  </p:transition>
  <p:timing>
    <p:tnLst>
      <p:par>
        <p:cTn id="1" dur="indefinite" restart="never" nodeType="tmRoot"/>
      </p:par>
    </p:tnLst>
  </p:timing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8200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32 w 5184"/>
                <a:gd name="T3" fmla="*/ 3159 h 3159"/>
                <a:gd name="T4" fmla="*/ 5232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01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2 w 556"/>
                <a:gd name="T5" fmla="*/ 3159 h 3159"/>
                <a:gd name="T6" fmla="*/ 562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8202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8203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04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05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06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07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>
                  <a:gd name="T0" fmla="*/ 0 w 12"/>
                  <a:gd name="T1" fmla="*/ 0 h 420"/>
                  <a:gd name="T2" fmla="*/ 0 w 12"/>
                  <a:gd name="T3" fmla="*/ 420 h 420"/>
                  <a:gd name="T4" fmla="*/ 12 w 12"/>
                  <a:gd name="T5" fmla="*/ 420 h 420"/>
                  <a:gd name="T6" fmla="*/ 12 w 12"/>
                  <a:gd name="T7" fmla="*/ 0 h 420"/>
                  <a:gd name="T8" fmla="*/ 0 w 12"/>
                  <a:gd name="T9" fmla="*/ 0 h 420"/>
                  <a:gd name="T10" fmla="*/ 0 w 12"/>
                  <a:gd name="T11" fmla="*/ 0 h 4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  <p:sp>
            <p:nvSpPr>
              <p:cNvPr id="8209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687 w 251"/>
                  <a:gd name="T5" fmla="*/ 12 h 12"/>
                  <a:gd name="T6" fmla="*/ 687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10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4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4 w 251"/>
                  <a:gd name="T7" fmla="*/ 12 h 12"/>
                  <a:gd name="T8" fmla="*/ 254 w 251"/>
                  <a:gd name="T9" fmla="*/ 0 h 12"/>
                  <a:gd name="T10" fmla="*/ 254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>
                  <a:gd name="T0" fmla="*/ 0 w 418"/>
                  <a:gd name="T1" fmla="*/ 0 h 12"/>
                  <a:gd name="T2" fmla="*/ 0 w 418"/>
                  <a:gd name="T3" fmla="*/ 12 h 12"/>
                  <a:gd name="T4" fmla="*/ 418 w 418"/>
                  <a:gd name="T5" fmla="*/ 12 h 12"/>
                  <a:gd name="T6" fmla="*/ 418 w 418"/>
                  <a:gd name="T7" fmla="*/ 0 h 12"/>
                  <a:gd name="T8" fmla="*/ 0 w 418"/>
                  <a:gd name="T9" fmla="*/ 0 h 12"/>
                  <a:gd name="T10" fmla="*/ 0 w 418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</p:grpSp>
      </p:grpSp>
      <p:sp>
        <p:nvSpPr>
          <p:cNvPr id="41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fld id="{0BCB6718-D11D-4DE1-9207-56C4C6EA89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26" r:id="rId1"/>
  </p:sldLayoutIdLst>
  <p:transition>
    <p:zoom/>
  </p:transition>
  <p:timing>
    <p:tnLst>
      <p:par>
        <p:cTn id="1" dur="indefinite" restart="never" nodeType="tmRoot"/>
      </p:par>
    </p:tnLst>
  </p:timing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18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9224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32 w 5184"/>
                <a:gd name="T3" fmla="*/ 3159 h 3159"/>
                <a:gd name="T4" fmla="*/ 5232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25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2 w 556"/>
                <a:gd name="T5" fmla="*/ 3159 h 3159"/>
                <a:gd name="T6" fmla="*/ 562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9226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9227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228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229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230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231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>
                  <a:gd name="T0" fmla="*/ 0 w 12"/>
                  <a:gd name="T1" fmla="*/ 0 h 420"/>
                  <a:gd name="T2" fmla="*/ 0 w 12"/>
                  <a:gd name="T3" fmla="*/ 420 h 420"/>
                  <a:gd name="T4" fmla="*/ 12 w 12"/>
                  <a:gd name="T5" fmla="*/ 420 h 420"/>
                  <a:gd name="T6" fmla="*/ 12 w 12"/>
                  <a:gd name="T7" fmla="*/ 0 h 420"/>
                  <a:gd name="T8" fmla="*/ 0 w 12"/>
                  <a:gd name="T9" fmla="*/ 0 h 420"/>
                  <a:gd name="T10" fmla="*/ 0 w 12"/>
                  <a:gd name="T11" fmla="*/ 0 h 4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  <p:sp>
            <p:nvSpPr>
              <p:cNvPr id="9233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687 w 251"/>
                  <a:gd name="T5" fmla="*/ 12 h 12"/>
                  <a:gd name="T6" fmla="*/ 687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234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4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4 w 251"/>
                  <a:gd name="T7" fmla="*/ 12 h 12"/>
                  <a:gd name="T8" fmla="*/ 254 w 251"/>
                  <a:gd name="T9" fmla="*/ 0 h 12"/>
                  <a:gd name="T10" fmla="*/ 254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>
                  <a:gd name="T0" fmla="*/ 0 w 418"/>
                  <a:gd name="T1" fmla="*/ 0 h 12"/>
                  <a:gd name="T2" fmla="*/ 0 w 418"/>
                  <a:gd name="T3" fmla="*/ 12 h 12"/>
                  <a:gd name="T4" fmla="*/ 418 w 418"/>
                  <a:gd name="T5" fmla="*/ 12 h 12"/>
                  <a:gd name="T6" fmla="*/ 418 w 418"/>
                  <a:gd name="T7" fmla="*/ 0 h 12"/>
                  <a:gd name="T8" fmla="*/ 0 w 418"/>
                  <a:gd name="T9" fmla="*/ 0 h 12"/>
                  <a:gd name="T10" fmla="*/ 0 w 418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</p:grpSp>
      </p:grpSp>
      <p:sp>
        <p:nvSpPr>
          <p:cNvPr id="41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fld id="{139FDF42-E35F-4A1F-91EA-0390E814FA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27" r:id="rId1"/>
  </p:sldLayoutIdLst>
  <p:transition>
    <p:zoom/>
  </p:transition>
  <p:timing>
    <p:tnLst>
      <p:par>
        <p:cTn id="1" dur="indefinite" restart="never" nodeType="tmRoot"/>
      </p:par>
    </p:tnLst>
  </p:timing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42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10248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32 w 5184"/>
                <a:gd name="T3" fmla="*/ 3159 h 3159"/>
                <a:gd name="T4" fmla="*/ 5232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49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2 w 556"/>
                <a:gd name="T5" fmla="*/ 3159 h 3159"/>
                <a:gd name="T6" fmla="*/ 562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250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10251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252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253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254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255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>
                  <a:gd name="T0" fmla="*/ 0 w 12"/>
                  <a:gd name="T1" fmla="*/ 0 h 420"/>
                  <a:gd name="T2" fmla="*/ 0 w 12"/>
                  <a:gd name="T3" fmla="*/ 420 h 420"/>
                  <a:gd name="T4" fmla="*/ 12 w 12"/>
                  <a:gd name="T5" fmla="*/ 420 h 420"/>
                  <a:gd name="T6" fmla="*/ 12 w 12"/>
                  <a:gd name="T7" fmla="*/ 0 h 420"/>
                  <a:gd name="T8" fmla="*/ 0 w 12"/>
                  <a:gd name="T9" fmla="*/ 0 h 420"/>
                  <a:gd name="T10" fmla="*/ 0 w 12"/>
                  <a:gd name="T11" fmla="*/ 0 h 4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  <p:sp>
            <p:nvSpPr>
              <p:cNvPr id="10257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687 w 251"/>
                  <a:gd name="T5" fmla="*/ 12 h 12"/>
                  <a:gd name="T6" fmla="*/ 687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258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4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4 w 251"/>
                  <a:gd name="T7" fmla="*/ 12 h 12"/>
                  <a:gd name="T8" fmla="*/ 254 w 251"/>
                  <a:gd name="T9" fmla="*/ 0 h 12"/>
                  <a:gd name="T10" fmla="*/ 254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>
                  <a:gd name="T0" fmla="*/ 0 w 418"/>
                  <a:gd name="T1" fmla="*/ 0 h 12"/>
                  <a:gd name="T2" fmla="*/ 0 w 418"/>
                  <a:gd name="T3" fmla="*/ 12 h 12"/>
                  <a:gd name="T4" fmla="*/ 418 w 418"/>
                  <a:gd name="T5" fmla="*/ 12 h 12"/>
                  <a:gd name="T6" fmla="*/ 418 w 418"/>
                  <a:gd name="T7" fmla="*/ 0 h 12"/>
                  <a:gd name="T8" fmla="*/ 0 w 418"/>
                  <a:gd name="T9" fmla="*/ 0 h 12"/>
                  <a:gd name="T10" fmla="*/ 0 w 418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</p:grpSp>
      </p:grpSp>
      <p:sp>
        <p:nvSpPr>
          <p:cNvPr id="41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fld id="{31C0FB99-8DD7-4D10-A2F6-033BCE008D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28" r:id="rId1"/>
  </p:sldLayoutIdLst>
  <p:transition>
    <p:zoom/>
  </p:transition>
  <p:timing>
    <p:tnLst>
      <p:par>
        <p:cTn id="1" dur="indefinite" restart="never" nodeType="tmRoot"/>
      </p:par>
    </p:tnLst>
  </p:timing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6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11272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32 w 5184"/>
                <a:gd name="T3" fmla="*/ 3159 h 3159"/>
                <a:gd name="T4" fmla="*/ 5232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273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2 w 556"/>
                <a:gd name="T5" fmla="*/ 3159 h 3159"/>
                <a:gd name="T6" fmla="*/ 562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1274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11275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276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277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278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279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>
                  <a:gd name="T0" fmla="*/ 0 w 12"/>
                  <a:gd name="T1" fmla="*/ 0 h 420"/>
                  <a:gd name="T2" fmla="*/ 0 w 12"/>
                  <a:gd name="T3" fmla="*/ 420 h 420"/>
                  <a:gd name="T4" fmla="*/ 12 w 12"/>
                  <a:gd name="T5" fmla="*/ 420 h 420"/>
                  <a:gd name="T6" fmla="*/ 12 w 12"/>
                  <a:gd name="T7" fmla="*/ 0 h 420"/>
                  <a:gd name="T8" fmla="*/ 0 w 12"/>
                  <a:gd name="T9" fmla="*/ 0 h 420"/>
                  <a:gd name="T10" fmla="*/ 0 w 12"/>
                  <a:gd name="T11" fmla="*/ 0 h 4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  <p:sp>
            <p:nvSpPr>
              <p:cNvPr id="11281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687 w 251"/>
                  <a:gd name="T5" fmla="*/ 12 h 12"/>
                  <a:gd name="T6" fmla="*/ 687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282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4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4 w 251"/>
                  <a:gd name="T7" fmla="*/ 12 h 12"/>
                  <a:gd name="T8" fmla="*/ 254 w 251"/>
                  <a:gd name="T9" fmla="*/ 0 h 12"/>
                  <a:gd name="T10" fmla="*/ 254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>
                  <a:gd name="T0" fmla="*/ 0 w 418"/>
                  <a:gd name="T1" fmla="*/ 0 h 12"/>
                  <a:gd name="T2" fmla="*/ 0 w 418"/>
                  <a:gd name="T3" fmla="*/ 12 h 12"/>
                  <a:gd name="T4" fmla="*/ 418 w 418"/>
                  <a:gd name="T5" fmla="*/ 12 h 12"/>
                  <a:gd name="T6" fmla="*/ 418 w 418"/>
                  <a:gd name="T7" fmla="*/ 0 h 12"/>
                  <a:gd name="T8" fmla="*/ 0 w 418"/>
                  <a:gd name="T9" fmla="*/ 0 h 12"/>
                  <a:gd name="T10" fmla="*/ 0 w 418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solidFill>
                    <a:srgbClr val="FFFFFF"/>
                  </a:solidFill>
                  <a:latin typeface="+mn-lt"/>
                </a:endParaRPr>
              </a:p>
            </p:txBody>
          </p:sp>
        </p:grpSp>
      </p:grpSp>
      <p:sp>
        <p:nvSpPr>
          <p:cNvPr id="41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solidFill>
                  <a:srgbClr val="FFFFFF"/>
                </a:solidFill>
                <a:latin typeface="Arial" charset="0"/>
              </a:defRPr>
            </a:lvl1pPr>
          </a:lstStyle>
          <a:p>
            <a:pPr>
              <a:defRPr/>
            </a:pPr>
            <a:fld id="{E8990337-E867-4594-8CA4-10E913EA0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29" r:id="rId1"/>
  </p:sldLayoutIdLst>
  <p:transition>
    <p:zoom/>
  </p:transition>
  <p:timing>
    <p:tnLst>
      <p:par>
        <p:cTn id="1" dur="indefinite" restart="never" nodeType="tmRoot"/>
      </p:par>
    </p:tnLst>
  </p:timing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videa.superhry.cz/video/5718-hadi-ustknuti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hyperlink" Target="http://videa.superhry.cz/video/5864-anakonda-vs-krokodyl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/>
              <a:t>ZŠ Hejnice  M. Hradil</a:t>
            </a: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971550" y="1196975"/>
            <a:ext cx="7543800" cy="1431925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Hadi</a:t>
            </a:r>
          </a:p>
        </p:txBody>
      </p:sp>
      <p:sp>
        <p:nvSpPr>
          <p:cNvPr id="922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1042988" y="2636838"/>
            <a:ext cx="7543800" cy="3535362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800" b="1" dirty="0" smtClean="0"/>
              <a:t>Tělo bez končetin – druhotně zakrnělé.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b="1" dirty="0" smtClean="0">
                <a:hlinkClick r:id="rId3"/>
              </a:rPr>
              <a:t>Jedové zuby </a:t>
            </a:r>
            <a:endParaRPr lang="cs-CZ" sz="2800" b="1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b="1" dirty="0" smtClean="0"/>
              <a:t>Rozeklaný jazyk.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b="1" dirty="0" smtClean="0"/>
              <a:t>Srostlá průhledná víčka.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b="1" dirty="0" smtClean="0">
                <a:hlinkClick r:id="rId4"/>
              </a:rPr>
              <a:t>Kořist požírají celou </a:t>
            </a:r>
            <a:r>
              <a:rPr lang="cs-CZ" sz="2800" b="1" dirty="0" smtClean="0"/>
              <a:t>(široce rozeklaná tlama).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b="1" dirty="0" smtClean="0"/>
              <a:t>Rychlý metabolismus – vydrží dlouho hladovět.</a:t>
            </a:r>
          </a:p>
        </p:txBody>
      </p:sp>
      <p:pic>
        <p:nvPicPr>
          <p:cNvPr id="2355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51025" y="188913"/>
            <a:ext cx="5718175" cy="1249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2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2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2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2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/>
              <a:t>ZŠ Hejnice  M. Hradil</a:t>
            </a: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FFFF00"/>
                </a:solidFill>
                <a:effectLst/>
              </a:rPr>
              <a:t>Užovkovití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66800" y="1981200"/>
            <a:ext cx="7897813" cy="2455863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cs-CZ" sz="4000" b="1" smtClean="0">
                <a:effectLst/>
              </a:rPr>
              <a:t>Nejedovatí hadi</a:t>
            </a:r>
          </a:p>
          <a:p>
            <a:pPr eaLnBrk="1" hangingPunct="1"/>
            <a:r>
              <a:rPr lang="cs-CZ" sz="4000" b="1" smtClean="0">
                <a:effectLst/>
              </a:rPr>
              <a:t>Kruhové zornice.</a:t>
            </a:r>
          </a:p>
          <a:p>
            <a:pPr eaLnBrk="1" hangingPunct="1"/>
            <a:r>
              <a:rPr lang="cs-CZ" sz="4000" b="1" smtClean="0">
                <a:effectLst/>
              </a:rPr>
              <a:t>Zástupci: </a:t>
            </a:r>
          </a:p>
          <a:p>
            <a:pPr lvl="1" eaLnBrk="1" hangingPunct="1"/>
            <a:r>
              <a:rPr lang="cs-CZ" sz="4000" b="1" smtClean="0">
                <a:effectLst/>
              </a:rPr>
              <a:t>Užovka obojková</a:t>
            </a:r>
          </a:p>
          <a:p>
            <a:pPr lvl="1" eaLnBrk="1" hangingPunct="1">
              <a:buFontTx/>
              <a:buNone/>
            </a:pPr>
            <a:r>
              <a:rPr lang="cs-CZ" sz="4000" b="1" smtClean="0">
                <a:effectLst/>
              </a:rPr>
              <a:t>výborný plavec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zápatí 3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/>
              <a:t>ZŠ Hejnice  M. Hradil</a:t>
            </a:r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title"/>
          </p:nvPr>
        </p:nvSpPr>
        <p:spPr>
          <a:xfrm>
            <a:off x="1116013" y="115888"/>
            <a:ext cx="7543800" cy="1125537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Užovka obojková</a:t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25604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765175"/>
            <a:ext cx="7999413" cy="532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5605" name="TextovéPole 1"/>
          <p:cNvSpPr txBox="1">
            <a:spLocks noChangeArrowheads="1"/>
          </p:cNvSpPr>
          <p:nvPr/>
        </p:nvSpPr>
        <p:spPr bwMode="auto">
          <a:xfrm>
            <a:off x="7235825" y="404813"/>
            <a:ext cx="720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/>
              <a:t>ZŠ Hejnice  M. Hradil</a:t>
            </a: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Zmijovití - Zmije obecná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900113" y="1989138"/>
            <a:ext cx="7775575" cy="41148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sz="3600" b="1" dirty="0" smtClean="0">
                <a:effectLst/>
              </a:rPr>
              <a:t>2 velmi ostré jedové zuby v horní čelisti – vztyčí se při otevření tlamy.</a:t>
            </a:r>
          </a:p>
          <a:p>
            <a:pPr eaLnBrk="1" hangingPunct="1">
              <a:defRPr/>
            </a:pPr>
            <a:r>
              <a:rPr lang="cs-CZ" sz="3600" b="1" dirty="0" smtClean="0">
                <a:effectLst/>
              </a:rPr>
              <a:t>Noční lovec.</a:t>
            </a:r>
          </a:p>
          <a:p>
            <a:pPr eaLnBrk="1" hangingPunct="1">
              <a:defRPr/>
            </a:pPr>
            <a:r>
              <a:rPr lang="cs-CZ" sz="3600" b="1" dirty="0" smtClean="0">
                <a:effectLst/>
              </a:rPr>
              <a:t>Tmavý klikatý pruh na </a:t>
            </a:r>
            <a:r>
              <a:rPr lang="cs-CZ" sz="3600" b="1" dirty="0" smtClean="0">
                <a:effectLst/>
              </a:rPr>
              <a:t>hřbetu.</a:t>
            </a:r>
            <a:endParaRPr lang="cs-CZ" sz="3600" b="1" dirty="0" smtClean="0">
              <a:effectLst/>
            </a:endParaRPr>
          </a:p>
          <a:p>
            <a:pPr eaLnBrk="1" hangingPunct="1">
              <a:defRPr/>
            </a:pPr>
            <a:endParaRPr lang="cs-CZ" b="1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zápatí 2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/>
              <a:t>ZŠ Hejnice  M. Hradil</a:t>
            </a:r>
          </a:p>
        </p:txBody>
      </p:sp>
      <p:pic>
        <p:nvPicPr>
          <p:cNvPr id="276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7652" name="TextovéPole 3"/>
          <p:cNvSpPr txBox="1">
            <a:spLocks noChangeArrowheads="1"/>
          </p:cNvSpPr>
          <p:nvPr/>
        </p:nvSpPr>
        <p:spPr bwMode="auto">
          <a:xfrm>
            <a:off x="6156325" y="476250"/>
            <a:ext cx="2303463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Obr.2</a:t>
            </a:r>
          </a:p>
          <a:p>
            <a:r>
              <a:rPr lang="cs-CZ" sz="2400" b="1"/>
              <a:t>Zmije obecná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zápatí 3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/>
              <a:t>ZŠ Hejnice  M. Hradil</a:t>
            </a: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333375"/>
            <a:ext cx="7543800" cy="23749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Škrtiči - </a:t>
            </a:r>
            <a:br>
              <a:rPr lang="cs-CZ" dirty="0" smtClean="0"/>
            </a:br>
            <a:r>
              <a:rPr lang="cs-CZ" dirty="0" smtClean="0"/>
              <a:t>Hroznýš </a:t>
            </a:r>
            <a:br>
              <a:rPr lang="cs-CZ" dirty="0" smtClean="0"/>
            </a:br>
            <a:r>
              <a:rPr lang="cs-CZ" dirty="0" smtClean="0"/>
              <a:t>královský </a:t>
            </a:r>
          </a:p>
        </p:txBody>
      </p:sp>
      <p:pic>
        <p:nvPicPr>
          <p:cNvPr id="28676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0200" y="333375"/>
            <a:ext cx="48958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8677" name="TextovéPole 1"/>
          <p:cNvSpPr txBox="1">
            <a:spLocks noChangeArrowheads="1"/>
          </p:cNvSpPr>
          <p:nvPr/>
        </p:nvSpPr>
        <p:spPr bwMode="auto">
          <a:xfrm>
            <a:off x="2987675" y="350043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Obr.3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/>
              <a:t>ZŠ Hejnice  M. Hradil</a:t>
            </a:r>
          </a:p>
        </p:txBody>
      </p:sp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7543800" cy="1252538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Anakonda velká</a:t>
            </a:r>
          </a:p>
        </p:txBody>
      </p:sp>
      <p:pic>
        <p:nvPicPr>
          <p:cNvPr id="2970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4438" y="908050"/>
            <a:ext cx="637222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9701" name="TextovéPole 3"/>
          <p:cNvSpPr txBox="1">
            <a:spLocks noChangeArrowheads="1"/>
          </p:cNvSpPr>
          <p:nvPr/>
        </p:nvSpPr>
        <p:spPr bwMode="auto">
          <a:xfrm>
            <a:off x="1258888" y="4221163"/>
            <a:ext cx="10096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Obr.4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/>
              <a:t>ZŠ Hejnice  M. Hradil</a:t>
            </a:r>
          </a:p>
        </p:txBody>
      </p:sp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Anakonda velká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989138"/>
            <a:ext cx="7921625" cy="41148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/>
              <a:t>dorůstá </a:t>
            </a:r>
            <a:r>
              <a:rPr lang="cs-CZ" sz="2400" b="1" dirty="0" smtClean="0"/>
              <a:t>až 8-9 metrů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/>
              <a:t>může mít hmotnost až kolem 150 kg.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/>
              <a:t>loví kajmany, želvy a ryby, ale i ptáky a jiné savce</a:t>
            </a:r>
            <a:r>
              <a:rPr lang="cs-CZ" sz="2400" b="1" dirty="0" smtClean="0"/>
              <a:t>.</a:t>
            </a:r>
            <a:endParaRPr lang="cs-CZ" sz="2400" b="1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/>
              <a:t>Je pravda, že cítí-li se anakonda ohrožena, nebojí se bez zaváhání zaútočit i na člověka. To samé lze ovšem říci i o jiných, a i daleko menších hadech. 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3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/>
              <a:t>ZŠ Hejnice  M. Hradil</a:t>
            </a:r>
          </a:p>
        </p:txBody>
      </p:sp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Anakonda velká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989138"/>
            <a:ext cx="7543800" cy="3313112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/>
              <a:t>Bohužel, i anakonda se stává obětí chamtivosti člověka.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/>
              <a:t>Pro hadí kůži.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/>
              <a:t>Je </a:t>
            </a:r>
            <a:r>
              <a:rPr lang="cs-CZ" sz="2400" b="1" dirty="0" smtClean="0"/>
              <a:t>velkou pochoutkou pro místní domorodce.</a:t>
            </a:r>
            <a:endParaRPr lang="cs-CZ" sz="2400" b="1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/>
              <a:t>O anakondě kolují hrůzostrašné historky, amazonští Indiáni ji nazývají </a:t>
            </a:r>
            <a:r>
              <a:rPr lang="cs-CZ" sz="2400" b="1" dirty="0">
                <a:solidFill>
                  <a:srgbClr val="FFFF00"/>
                </a:solidFill>
              </a:rPr>
              <a:t>" Požírač lidí ".</a:t>
            </a:r>
            <a:r>
              <a:rPr lang="cs-CZ" sz="2400" dirty="0"/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400" b="1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0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0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0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0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0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0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0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0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0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/>
              <a:t>ZŠ Hejnice  M. Hradil</a:t>
            </a:r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Korálovcovití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66800" y="1981200"/>
            <a:ext cx="3360738" cy="41148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sz="2400" b="1" dirty="0" smtClean="0"/>
              <a:t>Prudce jedovatí.</a:t>
            </a:r>
          </a:p>
          <a:p>
            <a:pPr eaLnBrk="1" hangingPunct="1">
              <a:defRPr/>
            </a:pPr>
            <a:r>
              <a:rPr lang="cs-CZ" sz="2400" b="1" dirty="0" smtClean="0"/>
              <a:t>Nápadné kresby:</a:t>
            </a:r>
          </a:p>
          <a:p>
            <a:pPr lvl="1" eaLnBrk="1" hangingPunct="1">
              <a:defRPr/>
            </a:pPr>
            <a:r>
              <a:rPr lang="cs-CZ" sz="2400" b="1" dirty="0" smtClean="0"/>
              <a:t>Kobra indická</a:t>
            </a:r>
          </a:p>
          <a:p>
            <a:pPr lvl="1" eaLnBrk="1" hangingPunct="1">
              <a:defRPr/>
            </a:pPr>
            <a:r>
              <a:rPr lang="cs-CZ" sz="2400" b="1" dirty="0" smtClean="0"/>
              <a:t>Mamba</a:t>
            </a:r>
          </a:p>
          <a:p>
            <a:pPr lvl="1" eaLnBrk="1" hangingPunct="1">
              <a:defRPr/>
            </a:pPr>
            <a:r>
              <a:rPr lang="cs-CZ" sz="2400" b="1" dirty="0" smtClean="0"/>
              <a:t>Korálovec</a:t>
            </a:r>
          </a:p>
          <a:p>
            <a:pPr lvl="1" eaLnBrk="1" hangingPunct="1">
              <a:defRPr/>
            </a:pPr>
            <a:r>
              <a:rPr lang="cs-CZ" sz="2400" b="1" dirty="0" err="1" smtClean="0"/>
              <a:t>Taipan</a:t>
            </a:r>
            <a:endParaRPr lang="cs-CZ" sz="2400" b="1" dirty="0" smtClean="0"/>
          </a:p>
          <a:p>
            <a:pPr eaLnBrk="1" hangingPunct="1">
              <a:defRPr/>
            </a:pPr>
            <a:endParaRPr lang="cs-CZ" sz="2400" b="1" dirty="0" smtClean="0"/>
          </a:p>
        </p:txBody>
      </p:sp>
      <p:pic>
        <p:nvPicPr>
          <p:cNvPr id="32773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1268413"/>
            <a:ext cx="3048000" cy="505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2774" name="TextovéPole 2"/>
          <p:cNvSpPr txBox="1">
            <a:spLocks noChangeArrowheads="1"/>
          </p:cNvSpPr>
          <p:nvPr/>
        </p:nvSpPr>
        <p:spPr bwMode="auto">
          <a:xfrm>
            <a:off x="4427538" y="3797300"/>
            <a:ext cx="1296987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Obr.5</a:t>
            </a:r>
          </a:p>
          <a:p>
            <a:r>
              <a:rPr lang="cs-CZ" sz="2800" b="1"/>
              <a:t>Kobra indická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560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/>
              <a:t>ZŠ Hejnice  M. Hradil</a:t>
            </a:r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Korálovec</a:t>
            </a:r>
          </a:p>
        </p:txBody>
      </p:sp>
      <p:sp>
        <p:nvSpPr>
          <p:cNvPr id="33796" name="Rectangle 6"/>
          <p:cNvSpPr>
            <a:spLocks noChangeArrowheads="1"/>
          </p:cNvSpPr>
          <p:nvPr/>
        </p:nvSpPr>
        <p:spPr bwMode="auto">
          <a:xfrm>
            <a:off x="1641475" y="13792200"/>
            <a:ext cx="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>
              <a:solidFill>
                <a:srgbClr val="FFFFFF"/>
              </a:solidFill>
              <a:latin typeface="Tahoma" pitchFamily="34" charset="0"/>
            </a:endParaRPr>
          </a:p>
        </p:txBody>
      </p:sp>
      <p:sp>
        <p:nvSpPr>
          <p:cNvPr id="33797" name="Rectangle 7"/>
          <p:cNvSpPr>
            <a:spLocks noChangeArrowheads="1"/>
          </p:cNvSpPr>
          <p:nvPr/>
        </p:nvSpPr>
        <p:spPr bwMode="auto">
          <a:xfrm>
            <a:off x="1641475" y="13792200"/>
            <a:ext cx="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>
              <a:solidFill>
                <a:srgbClr val="FFFFFF"/>
              </a:solidFill>
              <a:latin typeface="Tahoma" pitchFamily="34" charset="0"/>
            </a:endParaRPr>
          </a:p>
        </p:txBody>
      </p:sp>
      <p:sp>
        <p:nvSpPr>
          <p:cNvPr id="33798" name="Rectangle 8"/>
          <p:cNvSpPr>
            <a:spLocks noChangeArrowheads="1"/>
          </p:cNvSpPr>
          <p:nvPr/>
        </p:nvSpPr>
        <p:spPr bwMode="auto">
          <a:xfrm>
            <a:off x="1639888" y="13792200"/>
            <a:ext cx="31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>
              <a:solidFill>
                <a:srgbClr val="FFFFFF"/>
              </a:solidFill>
              <a:latin typeface="Tahoma" pitchFamily="34" charset="0"/>
            </a:endParaRPr>
          </a:p>
        </p:txBody>
      </p:sp>
      <p:pic>
        <p:nvPicPr>
          <p:cNvPr id="33799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1628775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3800" name="TextovéPole 2"/>
          <p:cNvSpPr txBox="1">
            <a:spLocks noChangeArrowheads="1"/>
          </p:cNvSpPr>
          <p:nvPr/>
        </p:nvSpPr>
        <p:spPr bwMode="auto">
          <a:xfrm>
            <a:off x="6804025" y="1125538"/>
            <a:ext cx="11525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Obr.6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zápatí 1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/>
              <a:t>ZŠ Hejnice  M. Hradil</a:t>
            </a:r>
          </a:p>
        </p:txBody>
      </p:sp>
      <p:pic>
        <p:nvPicPr>
          <p:cNvPr id="3481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260350"/>
            <a:ext cx="6337300" cy="633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4820" name="TextovéPole 2"/>
          <p:cNvSpPr txBox="1">
            <a:spLocks noChangeArrowheads="1"/>
          </p:cNvSpPr>
          <p:nvPr/>
        </p:nvSpPr>
        <p:spPr bwMode="auto">
          <a:xfrm>
            <a:off x="6732588" y="1412875"/>
            <a:ext cx="1584325" cy="123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Obr.7</a:t>
            </a:r>
          </a:p>
          <a:p>
            <a:r>
              <a:rPr lang="cs-CZ" sz="2800" b="1"/>
              <a:t>Krajta tygrovitá</a:t>
            </a:r>
          </a:p>
        </p:txBody>
      </p:sp>
    </p:spTree>
  </p:cSld>
  <p:clrMapOvr>
    <a:masterClrMapping/>
  </p:clrMapOvr>
  <p:transition>
    <p:zoom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zápatí 1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/>
              <a:t>ZŠ Hejnice  M. Hradil</a:t>
            </a:r>
          </a:p>
        </p:txBody>
      </p:sp>
      <p:sp>
        <p:nvSpPr>
          <p:cNvPr id="35843" name="TextovéPole 2"/>
          <p:cNvSpPr txBox="1">
            <a:spLocks noChangeArrowheads="1"/>
          </p:cNvSpPr>
          <p:nvPr/>
        </p:nvSpPr>
        <p:spPr bwMode="auto">
          <a:xfrm>
            <a:off x="1042988" y="549275"/>
            <a:ext cx="7632700" cy="600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Zdroje:</a:t>
            </a:r>
          </a:p>
          <a:p>
            <a:endParaRPr lang="cs-CZ"/>
          </a:p>
          <a:p>
            <a:r>
              <a:rPr lang="cs-CZ" sz="1400"/>
              <a:t>Obr.1</a:t>
            </a:r>
          </a:p>
          <a:p>
            <a:r>
              <a:rPr lang="cs-CZ" sz="1400"/>
              <a:t>Soubor:Natrix natrix (Marek Szczepanek).jpg. In </a:t>
            </a:r>
            <a:r>
              <a:rPr lang="cs-CZ" sz="1400" i="1"/>
              <a:t>Wikipedia : the free encyclopedia</a:t>
            </a:r>
            <a:r>
              <a:rPr lang="cs-CZ" sz="1400"/>
              <a:t> [online]. St. Petersburg (Florida) : Wikipedia Foundation, [cit. 2011-05-20]. Dostupné z WWW: &lt;http://cs.wikipedia.org/wiki/Soubor:Natrix_natrix_(Marek_Szczepanek).jpg&gt;.</a:t>
            </a:r>
          </a:p>
          <a:p>
            <a:r>
              <a:rPr lang="cs-CZ" sz="1400"/>
              <a:t>Obr.2</a:t>
            </a:r>
          </a:p>
          <a:p>
            <a:r>
              <a:rPr lang="cs-CZ" sz="1400"/>
              <a:t>Soubor:Viperaberus1.jpg. In </a:t>
            </a:r>
            <a:r>
              <a:rPr lang="cs-CZ" sz="1400" i="1"/>
              <a:t>Wikipedia : the free encyclopedia</a:t>
            </a:r>
            <a:r>
              <a:rPr lang="cs-CZ" sz="1400"/>
              <a:t> [online]. St. Petersburg (Florida) : Wikipedia Foundation, [cit. 2011-05-20]. Dostupné z WWW: &lt;http://cs.wikipedia.org/wiki/Soubor:Viperaberus1.jpg&gt;.</a:t>
            </a:r>
          </a:p>
          <a:p>
            <a:r>
              <a:rPr lang="cs-CZ" sz="1400"/>
              <a:t>Obr.3</a:t>
            </a:r>
          </a:p>
          <a:p>
            <a:r>
              <a:rPr lang="cs-CZ" sz="1400"/>
              <a:t>Soubor:K%C3%B6nigsschlange (Boa constrictor).jpg. In </a:t>
            </a:r>
            <a:r>
              <a:rPr lang="cs-CZ" sz="1400" i="1"/>
              <a:t>Wikipedia : the free encyclopedia</a:t>
            </a:r>
            <a:r>
              <a:rPr lang="cs-CZ" sz="1400"/>
              <a:t> [online]. St. Petersburg (Florida) : Wikipedia Foundation, [cit. 2011-05-20]. Dostupné z WWW: &lt;http://cs.wikipedia.org/wiki/Soubor:K%C3%B6nigsschlange_(Boa_constrictor).jpg&gt;.</a:t>
            </a:r>
          </a:p>
          <a:p>
            <a:r>
              <a:rPr lang="cs-CZ" sz="1400"/>
              <a:t>Obr.4</a:t>
            </a:r>
          </a:p>
          <a:p>
            <a:r>
              <a:rPr lang="cs-CZ" sz="1400"/>
              <a:t>Soubor:Green-anaconda.jpg. In </a:t>
            </a:r>
            <a:r>
              <a:rPr lang="cs-CZ" sz="1400" i="1"/>
              <a:t>Wikipedia : the free encyclopedia</a:t>
            </a:r>
            <a:r>
              <a:rPr lang="cs-CZ" sz="1400"/>
              <a:t> [online]. St. Petersburg (Florida) : Wikipedia Foundation, [cit. 2011-05-20]. Dostupné z WWW: &lt;http://cs.wikipedia.org/wiki/Soubor:Green-anaconda.jpg&gt;.</a:t>
            </a:r>
          </a:p>
          <a:p>
            <a:r>
              <a:rPr lang="cs-CZ" sz="1400"/>
              <a:t>Obr.5</a:t>
            </a:r>
          </a:p>
          <a:p>
            <a:r>
              <a:rPr lang="cs-CZ" sz="1400"/>
              <a:t>Soubor:Cobra hood.jpg. In </a:t>
            </a:r>
            <a:r>
              <a:rPr lang="cs-CZ" sz="1400" i="1"/>
              <a:t>Wikipedia : the free encyclopedia</a:t>
            </a:r>
            <a:r>
              <a:rPr lang="cs-CZ" sz="1400"/>
              <a:t> [online]. St. Petersburg (Florida) : Wikipedia Foundation, [cit. 2011-05-20]. Dostupné z WWW: &lt;http://cs.wikipedia.org/wiki/Soubor:Cobra_hood.jpg&gt;.</a:t>
            </a:r>
          </a:p>
          <a:p>
            <a:r>
              <a:rPr lang="cs-CZ" sz="1400"/>
              <a:t>Obr.6</a:t>
            </a:r>
          </a:p>
          <a:p>
            <a:r>
              <a:rPr lang="cs-CZ" sz="1400"/>
              <a:t>Soubor:Coral snake.jpg. In </a:t>
            </a:r>
            <a:r>
              <a:rPr lang="cs-CZ" sz="1400" i="1"/>
              <a:t>Wikipedia : the free encyclopedia</a:t>
            </a:r>
            <a:r>
              <a:rPr lang="cs-CZ" sz="1400"/>
              <a:t> [online]. St. Petersburg (Florida) : Wikipedia Foundation, [cit. 2011-05-20]. Dostupné z WWW: &lt;http://cs.wikipedia.org/wiki/Soubor:Coral_snake.jpg&gt;.</a:t>
            </a:r>
          </a:p>
        </p:txBody>
      </p:sp>
    </p:spTree>
  </p:cSld>
  <p:clrMapOvr>
    <a:masterClrMapping/>
  </p:clrMapOvr>
  <p:transition>
    <p:zoom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zápatí 1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/>
              <a:t>ZŠ Hejnice  M. Hradil</a:t>
            </a:r>
          </a:p>
        </p:txBody>
      </p:sp>
      <p:sp>
        <p:nvSpPr>
          <p:cNvPr id="36867" name="TextovéPole 2"/>
          <p:cNvSpPr txBox="1">
            <a:spLocks noChangeArrowheads="1"/>
          </p:cNvSpPr>
          <p:nvPr/>
        </p:nvSpPr>
        <p:spPr bwMode="auto">
          <a:xfrm>
            <a:off x="1116013" y="709613"/>
            <a:ext cx="77771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Obr.7</a:t>
            </a:r>
          </a:p>
          <a:p>
            <a:r>
              <a:rPr lang="cs-CZ" sz="1400"/>
              <a:t>Soubor:Python molure 13.JPG. In </a:t>
            </a:r>
            <a:r>
              <a:rPr lang="cs-CZ" sz="1400" i="1"/>
              <a:t>Wikipedia : the free encyclopedia</a:t>
            </a:r>
            <a:r>
              <a:rPr lang="cs-CZ" sz="1400"/>
              <a:t> [online]. St. Petersburg (Florida) : Wikipedia Foundation, [cit. 2011-05-20]. Dostupné z WWW: &lt;http://cs.wikipedia.org/wiki/Soubor:Python_molure_13.JPG&gt;.</a:t>
            </a:r>
          </a:p>
        </p:txBody>
      </p:sp>
    </p:spTree>
  </p:cSld>
  <p:clrMapOvr>
    <a:masterClrMapping/>
  </p:clrMapOvr>
  <p:transition>
    <p:zoom/>
  </p:transition>
</p:sld>
</file>

<file path=ppt/theme/theme1.xml><?xml version="1.0" encoding="utf-8"?>
<a:theme xmlns:a="http://schemas.openxmlformats.org/drawingml/2006/main" name="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4_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5_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7_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8_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10_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12_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13_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20_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510</Words>
  <Application>Microsoft Office PowerPoint</Application>
  <PresentationFormat>Předvádění na obrazovce (4:3)</PresentationFormat>
  <Paragraphs>89</Paragraphs>
  <Slides>14</Slides>
  <Notes>11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11</vt:i4>
      </vt:variant>
      <vt:variant>
        <vt:lpstr>Nadpisy snímků</vt:lpstr>
      </vt:variant>
      <vt:variant>
        <vt:i4>14</vt:i4>
      </vt:variant>
    </vt:vector>
  </HeadingPairs>
  <TitlesOfParts>
    <vt:vector size="29" baseType="lpstr">
      <vt:lpstr>Calibri</vt:lpstr>
      <vt:lpstr>Arial</vt:lpstr>
      <vt:lpstr>Tahoma</vt:lpstr>
      <vt:lpstr>Wingdings</vt:lpstr>
      <vt:lpstr>Třpyt</vt:lpstr>
      <vt:lpstr>1_Třpyt</vt:lpstr>
      <vt:lpstr>2_Třpyt</vt:lpstr>
      <vt:lpstr>4_Třpyt</vt:lpstr>
      <vt:lpstr>5_Třpyt</vt:lpstr>
      <vt:lpstr>7_Třpyt</vt:lpstr>
      <vt:lpstr>8_Třpyt</vt:lpstr>
      <vt:lpstr>10_Třpyt</vt:lpstr>
      <vt:lpstr>12_Třpyt</vt:lpstr>
      <vt:lpstr>13_Třpyt</vt:lpstr>
      <vt:lpstr>20_Třpyt</vt:lpstr>
      <vt:lpstr>Hadi</vt:lpstr>
      <vt:lpstr>Užovkovití</vt:lpstr>
      <vt:lpstr>Užovka obojková </vt:lpstr>
      <vt:lpstr>Zmijovití - Zmije obecná</vt:lpstr>
      <vt:lpstr>Snímek 5</vt:lpstr>
      <vt:lpstr>Škrtiči -  Hroznýš  královský </vt:lpstr>
      <vt:lpstr>Anakonda velká</vt:lpstr>
      <vt:lpstr> Anakonda velká</vt:lpstr>
      <vt:lpstr> Anakonda velká</vt:lpstr>
      <vt:lpstr>Korálovcovití</vt:lpstr>
      <vt:lpstr>Korálovec</vt:lpstr>
      <vt:lpstr>Snímek 12</vt:lpstr>
      <vt:lpstr>Snímek 13</vt:lpstr>
      <vt:lpstr>Snímek 14</vt:lpstr>
    </vt:vector>
  </TitlesOfParts>
  <Company>Frydlant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Hadi</dc:title>
  <dc:creator>SŠHL Hejnice</dc:creator>
  <cp:lastModifiedBy>šárka</cp:lastModifiedBy>
  <cp:revision>6</cp:revision>
  <dcterms:created xsi:type="dcterms:W3CDTF">2011-05-08T15:47:23Z</dcterms:created>
  <dcterms:modified xsi:type="dcterms:W3CDTF">2012-05-17T18:17:19Z</dcterms:modified>
</cp:coreProperties>
</file>