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1"/>
  </p:notesMasterIdLst>
  <p:handoutMasterIdLst>
    <p:handoutMasterId r:id="rId22"/>
  </p:handoutMasterIdLst>
  <p:sldIdLst>
    <p:sldId id="286" r:id="rId2"/>
    <p:sldId id="287" r:id="rId3"/>
    <p:sldId id="268" r:id="rId4"/>
    <p:sldId id="281" r:id="rId5"/>
    <p:sldId id="279" r:id="rId6"/>
    <p:sldId id="280" r:id="rId7"/>
    <p:sldId id="282" r:id="rId8"/>
    <p:sldId id="283" r:id="rId9"/>
    <p:sldId id="284" r:id="rId10"/>
    <p:sldId id="285" r:id="rId11"/>
    <p:sldId id="275" r:id="rId12"/>
    <p:sldId id="273" r:id="rId13"/>
    <p:sldId id="269" r:id="rId14"/>
    <p:sldId id="271" r:id="rId15"/>
    <p:sldId id="292" r:id="rId16"/>
    <p:sldId id="293" r:id="rId17"/>
    <p:sldId id="277" r:id="rId18"/>
    <p:sldId id="278" r:id="rId19"/>
    <p:sldId id="291" r:id="rId20"/>
  </p:sldIdLst>
  <p:sldSz cx="9144000" cy="6858000" type="screen4x3"/>
  <p:notesSz cx="6797675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89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9A007A7-D7F5-4F29-9F21-38030A2FD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2AB2AEE-99CA-42EE-A310-1CA4AF98FF29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D9D7493-7B73-453D-A145-76017922E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D9D7493-7B73-453D-A145-76017922E13D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>
                <a:gd name="T0" fmla="*/ 3193 w 5740"/>
                <a:gd name="T1" fmla="*/ 1816 h 3273"/>
                <a:gd name="T2" fmla="*/ 0 w 5740"/>
                <a:gd name="T3" fmla="*/ 0 h 3273"/>
                <a:gd name="T4" fmla="*/ 0 w 5740"/>
                <a:gd name="T5" fmla="*/ 522 h 3273"/>
                <a:gd name="T6" fmla="*/ 3037 w 5740"/>
                <a:gd name="T7" fmla="*/ 1978 h 3273"/>
                <a:gd name="T8" fmla="*/ 5740 w 5740"/>
                <a:gd name="T9" fmla="*/ 3273 h 3273"/>
                <a:gd name="T10" fmla="*/ 5740 w 5740"/>
                <a:gd name="T11" fmla="*/ 3267 h 3273"/>
                <a:gd name="T12" fmla="*/ 3193 w 5740"/>
                <a:gd name="T13" fmla="*/ 1816 h 3273"/>
                <a:gd name="T14" fmla="*/ 3193 w 5740"/>
                <a:gd name="T15" fmla="*/ 1816 h 3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>
                <a:gd name="T0" fmla="*/ 3163 w 5591"/>
                <a:gd name="T1" fmla="*/ 1714 h 3243"/>
                <a:gd name="T2" fmla="*/ 431 w 5591"/>
                <a:gd name="T3" fmla="*/ 0 h 3243"/>
                <a:gd name="T4" fmla="*/ 0 w 5591"/>
                <a:gd name="T5" fmla="*/ 0 h 3243"/>
                <a:gd name="T6" fmla="*/ 3086 w 5591"/>
                <a:gd name="T7" fmla="*/ 1786 h 3243"/>
                <a:gd name="T8" fmla="*/ 5591 w 5591"/>
                <a:gd name="T9" fmla="*/ 3243 h 3243"/>
                <a:gd name="T10" fmla="*/ 5591 w 5591"/>
                <a:gd name="T11" fmla="*/ 3237 h 3243"/>
                <a:gd name="T12" fmla="*/ 3163 w 5591"/>
                <a:gd name="T13" fmla="*/ 1714 h 3243"/>
                <a:gd name="T14" fmla="*/ 3163 w 5591"/>
                <a:gd name="T15" fmla="*/ 1714 h 3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>
                <a:gd name="T0" fmla="*/ 0 w 4042"/>
                <a:gd name="T1" fmla="*/ 156 h 192"/>
                <a:gd name="T2" fmla="*/ 4042 w 4042"/>
                <a:gd name="T3" fmla="*/ 192 h 192"/>
                <a:gd name="T4" fmla="*/ 4042 w 4042"/>
                <a:gd name="T5" fmla="*/ 144 h 192"/>
                <a:gd name="T6" fmla="*/ 0 w 4042"/>
                <a:gd name="T7" fmla="*/ 0 h 192"/>
                <a:gd name="T8" fmla="*/ 0 w 4042"/>
                <a:gd name="T9" fmla="*/ 156 h 192"/>
                <a:gd name="T10" fmla="*/ 0 w 4042"/>
                <a:gd name="T11" fmla="*/ 156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16 w 1722"/>
                <a:gd name="T1" fmla="*/ 63 h 66"/>
                <a:gd name="T2" fmla="*/ 1716 w 1722"/>
                <a:gd name="T3" fmla="*/ 57 h 66"/>
                <a:gd name="T4" fmla="*/ 0 w 1722"/>
                <a:gd name="T5" fmla="*/ 0 h 66"/>
                <a:gd name="T6" fmla="*/ 0 w 1722"/>
                <a:gd name="T7" fmla="*/ 45 h 66"/>
                <a:gd name="T8" fmla="*/ 1716 w 1722"/>
                <a:gd name="T9" fmla="*/ 63 h 66"/>
                <a:gd name="T10" fmla="*/ 1716 w 1722"/>
                <a:gd name="T11" fmla="*/ 63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>
                <a:gd name="T0" fmla="*/ 0 w 4789"/>
                <a:gd name="T1" fmla="*/ 329 h 329"/>
                <a:gd name="T2" fmla="*/ 4789 w 4789"/>
                <a:gd name="T3" fmla="*/ 77 h 329"/>
                <a:gd name="T4" fmla="*/ 4789 w 4789"/>
                <a:gd name="T5" fmla="*/ 0 h 329"/>
                <a:gd name="T6" fmla="*/ 0 w 4789"/>
                <a:gd name="T7" fmla="*/ 107 h 329"/>
                <a:gd name="T8" fmla="*/ 0 w 4789"/>
                <a:gd name="T9" fmla="*/ 329 h 329"/>
                <a:gd name="T10" fmla="*/ 0 w 4789"/>
                <a:gd name="T11" fmla="*/ 329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2 w 975"/>
                <a:gd name="T1" fmla="*/ 48 h 101"/>
                <a:gd name="T2" fmla="*/ 972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2 w 975"/>
                <a:gd name="T9" fmla="*/ 48 h 101"/>
                <a:gd name="T10" fmla="*/ 972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5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5 w 2141"/>
                <a:gd name="T7" fmla="*/ 0 h 198"/>
                <a:gd name="T8" fmla="*/ 2135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>
                <a:gd name="T0" fmla="*/ 0 w 3623"/>
                <a:gd name="T1" fmla="*/ 348 h 348"/>
                <a:gd name="T2" fmla="*/ 311 w 3623"/>
                <a:gd name="T3" fmla="*/ 348 h 348"/>
                <a:gd name="T4" fmla="*/ 3623 w 3623"/>
                <a:gd name="T5" fmla="*/ 42 h 348"/>
                <a:gd name="T6" fmla="*/ 3623 w 3623"/>
                <a:gd name="T7" fmla="*/ 0 h 348"/>
                <a:gd name="T8" fmla="*/ 0 w 3623"/>
                <a:gd name="T9" fmla="*/ 264 h 348"/>
                <a:gd name="T10" fmla="*/ 0 w 3623"/>
                <a:gd name="T11" fmla="*/ 348 h 348"/>
                <a:gd name="T12" fmla="*/ 0 w 3623"/>
                <a:gd name="T13" fmla="*/ 348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3 w 2517"/>
                <a:gd name="T1" fmla="*/ 276 h 276"/>
                <a:gd name="T2" fmla="*/ 2508 w 2517"/>
                <a:gd name="T3" fmla="*/ 204 h 276"/>
                <a:gd name="T4" fmla="*/ 2251 w 2517"/>
                <a:gd name="T5" fmla="*/ 0 h 276"/>
                <a:gd name="T6" fmla="*/ 0 w 2517"/>
                <a:gd name="T7" fmla="*/ 276 h 276"/>
                <a:gd name="T8" fmla="*/ 2173 w 2517"/>
                <a:gd name="T9" fmla="*/ 276 h 276"/>
                <a:gd name="T10" fmla="*/ 2173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>
                <a:gd name="T0" fmla="*/ 1405 w 1405"/>
                <a:gd name="T1" fmla="*/ 126 h 378"/>
                <a:gd name="T2" fmla="*/ 1405 w 1405"/>
                <a:gd name="T3" fmla="*/ 0 h 378"/>
                <a:gd name="T4" fmla="*/ 0 w 1405"/>
                <a:gd name="T5" fmla="*/ 174 h 378"/>
                <a:gd name="T6" fmla="*/ 257 w 1405"/>
                <a:gd name="T7" fmla="*/ 378 h 378"/>
                <a:gd name="T8" fmla="*/ 1405 w 1405"/>
                <a:gd name="T9" fmla="*/ 126 h 378"/>
                <a:gd name="T10" fmla="*/ 1405 w 1405"/>
                <a:gd name="T11" fmla="*/ 126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6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6 w 729"/>
                <a:gd name="T7" fmla="*/ 240 h 240"/>
                <a:gd name="T8" fmla="*/ 726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>
                <a:gd name="T0" fmla="*/ 0 w 5035"/>
                <a:gd name="T1" fmla="*/ 72 h 1672"/>
                <a:gd name="T2" fmla="*/ 5035 w 5035"/>
                <a:gd name="T3" fmla="*/ 1672 h 1672"/>
                <a:gd name="T4" fmla="*/ 5035 w 5035"/>
                <a:gd name="T5" fmla="*/ 1666 h 1672"/>
                <a:gd name="T6" fmla="*/ 0 w 5035"/>
                <a:gd name="T7" fmla="*/ 0 h 1672"/>
                <a:gd name="T8" fmla="*/ 0 w 5035"/>
                <a:gd name="T9" fmla="*/ 72 h 1672"/>
                <a:gd name="T10" fmla="*/ 0 w 5035"/>
                <a:gd name="T11" fmla="*/ 72 h 1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6 w 729"/>
                <a:gd name="T1" fmla="*/ 318 h 318"/>
                <a:gd name="T2" fmla="*/ 726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6 w 729"/>
                <a:gd name="T9" fmla="*/ 318 h 318"/>
                <a:gd name="T10" fmla="*/ 726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>
                <a:gd name="T0" fmla="*/ 0 w 5035"/>
                <a:gd name="T1" fmla="*/ 396 h 2188"/>
                <a:gd name="T2" fmla="*/ 5035 w 5035"/>
                <a:gd name="T3" fmla="*/ 2188 h 2188"/>
                <a:gd name="T4" fmla="*/ 5035 w 5035"/>
                <a:gd name="T5" fmla="*/ 2134 h 2188"/>
                <a:gd name="T6" fmla="*/ 0 w 5035"/>
                <a:gd name="T7" fmla="*/ 0 h 2188"/>
                <a:gd name="T8" fmla="*/ 0 w 5035"/>
                <a:gd name="T9" fmla="*/ 396 h 2188"/>
                <a:gd name="T10" fmla="*/ 0 w 5035"/>
                <a:gd name="T11" fmla="*/ 396 h 2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>
                <a:gd name="T0" fmla="*/ 0 w 3163"/>
                <a:gd name="T1" fmla="*/ 0 h 2727"/>
                <a:gd name="T2" fmla="*/ 3145 w 3163"/>
                <a:gd name="T3" fmla="*/ 2727 h 2727"/>
                <a:gd name="T4" fmla="*/ 3163 w 3163"/>
                <a:gd name="T5" fmla="*/ 2704 h 2727"/>
                <a:gd name="T6" fmla="*/ 102 w 3163"/>
                <a:gd name="T7" fmla="*/ 0 h 2727"/>
                <a:gd name="T8" fmla="*/ 0 w 3163"/>
                <a:gd name="T9" fmla="*/ 0 h 2727"/>
                <a:gd name="T10" fmla="*/ 0 w 3163"/>
                <a:gd name="T11" fmla="*/ 0 h 2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>
                <a:gd name="T0" fmla="*/ 323 w 323"/>
                <a:gd name="T1" fmla="*/ 299 h 299"/>
                <a:gd name="T2" fmla="*/ 323 w 323"/>
                <a:gd name="T3" fmla="*/ 263 h 299"/>
                <a:gd name="T4" fmla="*/ 18 w 323"/>
                <a:gd name="T5" fmla="*/ 0 h 299"/>
                <a:gd name="T6" fmla="*/ 0 w 323"/>
                <a:gd name="T7" fmla="*/ 23 h 299"/>
                <a:gd name="T8" fmla="*/ 323 w 323"/>
                <a:gd name="T9" fmla="*/ 299 h 299"/>
                <a:gd name="T10" fmla="*/ 323 w 323"/>
                <a:gd name="T11" fmla="*/ 299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>
                <a:gd name="T0" fmla="*/ 0 w 3122"/>
                <a:gd name="T1" fmla="*/ 0 h 2680"/>
                <a:gd name="T2" fmla="*/ 3026 w 3122"/>
                <a:gd name="T3" fmla="*/ 2680 h 2680"/>
                <a:gd name="T4" fmla="*/ 3122 w 3122"/>
                <a:gd name="T5" fmla="*/ 2590 h 2680"/>
                <a:gd name="T6" fmla="*/ 383 w 3122"/>
                <a:gd name="T7" fmla="*/ 0 h 2680"/>
                <a:gd name="T8" fmla="*/ 0 w 3122"/>
                <a:gd name="T9" fmla="*/ 0 h 2680"/>
                <a:gd name="T10" fmla="*/ 0 w 3122"/>
                <a:gd name="T11" fmla="*/ 0 h 2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>
                <a:gd name="T0" fmla="*/ 0 w 2517"/>
                <a:gd name="T1" fmla="*/ 0 h 2536"/>
                <a:gd name="T2" fmla="*/ 2517 w 2517"/>
                <a:gd name="T3" fmla="*/ 2536 h 2536"/>
                <a:gd name="T4" fmla="*/ 2517 w 2517"/>
                <a:gd name="T5" fmla="*/ 2536 h 2536"/>
                <a:gd name="T6" fmla="*/ 66 w 2517"/>
                <a:gd name="T7" fmla="*/ 0 h 2536"/>
                <a:gd name="T8" fmla="*/ 0 w 2517"/>
                <a:gd name="T9" fmla="*/ 0 h 2536"/>
                <a:gd name="T10" fmla="*/ 0 w 2517"/>
                <a:gd name="T11" fmla="*/ 0 h 2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>
                <a:gd name="T0" fmla="*/ 0 w 2200"/>
                <a:gd name="T1" fmla="*/ 0 h 2482"/>
                <a:gd name="T2" fmla="*/ 2188 w 2200"/>
                <a:gd name="T3" fmla="*/ 2482 h 2482"/>
                <a:gd name="T4" fmla="*/ 2200 w 2200"/>
                <a:gd name="T5" fmla="*/ 2476 h 2482"/>
                <a:gd name="T6" fmla="*/ 317 w 2200"/>
                <a:gd name="T7" fmla="*/ 0 h 2482"/>
                <a:gd name="T8" fmla="*/ 0 w 2200"/>
                <a:gd name="T9" fmla="*/ 0 h 2482"/>
                <a:gd name="T10" fmla="*/ 0 w 2200"/>
                <a:gd name="T11" fmla="*/ 0 h 2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>
                <a:gd name="T0" fmla="*/ 84 w 84"/>
                <a:gd name="T1" fmla="*/ 96 h 96"/>
                <a:gd name="T2" fmla="*/ 84 w 84"/>
                <a:gd name="T3" fmla="*/ 90 h 96"/>
                <a:gd name="T4" fmla="*/ 12 w 84"/>
                <a:gd name="T5" fmla="*/ 0 h 96"/>
                <a:gd name="T6" fmla="*/ 0 w 84"/>
                <a:gd name="T7" fmla="*/ 6 h 96"/>
                <a:gd name="T8" fmla="*/ 84 w 84"/>
                <a:gd name="T9" fmla="*/ 96 h 96"/>
                <a:gd name="T10" fmla="*/ 84 w 84"/>
                <a:gd name="T11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>
                <a:gd name="T0" fmla="*/ 0 w 574"/>
                <a:gd name="T1" fmla="*/ 0 h 1043"/>
                <a:gd name="T2" fmla="*/ 497 w 574"/>
                <a:gd name="T3" fmla="*/ 1043 h 1043"/>
                <a:gd name="T4" fmla="*/ 574 w 574"/>
                <a:gd name="T5" fmla="*/ 851 h 1043"/>
                <a:gd name="T6" fmla="*/ 251 w 574"/>
                <a:gd name="T7" fmla="*/ 0 h 1043"/>
                <a:gd name="T8" fmla="*/ 0 w 574"/>
                <a:gd name="T9" fmla="*/ 0 h 1043"/>
                <a:gd name="T10" fmla="*/ 0 w 574"/>
                <a:gd name="T11" fmla="*/ 0 h 10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>
                <a:gd name="T0" fmla="*/ 144 w 341"/>
                <a:gd name="T1" fmla="*/ 0 h 797"/>
                <a:gd name="T2" fmla="*/ 0 w 341"/>
                <a:gd name="T3" fmla="*/ 0 h 797"/>
                <a:gd name="T4" fmla="*/ 287 w 341"/>
                <a:gd name="T5" fmla="*/ 797 h 797"/>
                <a:gd name="T6" fmla="*/ 341 w 341"/>
                <a:gd name="T7" fmla="*/ 653 h 797"/>
                <a:gd name="T8" fmla="*/ 144 w 341"/>
                <a:gd name="T9" fmla="*/ 0 h 797"/>
                <a:gd name="T10" fmla="*/ 144 w 341"/>
                <a:gd name="T11" fmla="*/ 0 h 7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09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>
                <a:gd name="T0" fmla="*/ 0 w 5740"/>
                <a:gd name="T1" fmla="*/ 371 h 1864"/>
                <a:gd name="T2" fmla="*/ 5740 w 5740"/>
                <a:gd name="T3" fmla="*/ 1864 h 1864"/>
                <a:gd name="T4" fmla="*/ 5740 w 5740"/>
                <a:gd name="T5" fmla="*/ 1834 h 1864"/>
                <a:gd name="T6" fmla="*/ 0 w 5740"/>
                <a:gd name="T7" fmla="*/ 0 h 1864"/>
                <a:gd name="T8" fmla="*/ 0 w 5740"/>
                <a:gd name="T9" fmla="*/ 371 h 1864"/>
                <a:gd name="T10" fmla="*/ 0 w 5740"/>
                <a:gd name="T11" fmla="*/ 371 h 18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>
                <a:gd name="T0" fmla="*/ 0 w 5740"/>
                <a:gd name="T1" fmla="*/ 366 h 1337"/>
                <a:gd name="T2" fmla="*/ 5740 w 5740"/>
                <a:gd name="T3" fmla="*/ 1337 h 1337"/>
                <a:gd name="T4" fmla="*/ 5740 w 5740"/>
                <a:gd name="T5" fmla="*/ 1331 h 1337"/>
                <a:gd name="T6" fmla="*/ 0 w 5740"/>
                <a:gd name="T7" fmla="*/ 0 h 1337"/>
                <a:gd name="T8" fmla="*/ 0 w 5740"/>
                <a:gd name="T9" fmla="*/ 366 h 1337"/>
                <a:gd name="T10" fmla="*/ 0 w 5740"/>
                <a:gd name="T11" fmla="*/ 366 h 1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>
                <a:gd name="T0" fmla="*/ 0 w 5740"/>
                <a:gd name="T1" fmla="*/ 48 h 414"/>
                <a:gd name="T2" fmla="*/ 5740 w 5740"/>
                <a:gd name="T3" fmla="*/ 414 h 414"/>
                <a:gd name="T4" fmla="*/ 5740 w 5740"/>
                <a:gd name="T5" fmla="*/ 402 h 414"/>
                <a:gd name="T6" fmla="*/ 0 w 5740"/>
                <a:gd name="T7" fmla="*/ 0 h 414"/>
                <a:gd name="T8" fmla="*/ 0 w 5740"/>
                <a:gd name="T9" fmla="*/ 48 h 414"/>
                <a:gd name="T10" fmla="*/ 0 w 5740"/>
                <a:gd name="T11" fmla="*/ 48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>
                <a:gd name="T0" fmla="*/ 0 w 4448"/>
                <a:gd name="T1" fmla="*/ 0 h 3177"/>
                <a:gd name="T2" fmla="*/ 4448 w 4448"/>
                <a:gd name="T3" fmla="*/ 3177 h 3177"/>
                <a:gd name="T4" fmla="*/ 4448 w 4448"/>
                <a:gd name="T5" fmla="*/ 3153 h 3177"/>
                <a:gd name="T6" fmla="*/ 125 w 4448"/>
                <a:gd name="T7" fmla="*/ 0 h 3177"/>
                <a:gd name="T8" fmla="*/ 0 w 4448"/>
                <a:gd name="T9" fmla="*/ 0 h 3177"/>
                <a:gd name="T10" fmla="*/ 0 w 4448"/>
                <a:gd name="T11" fmla="*/ 0 h 3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>
                <a:gd name="T0" fmla="*/ 0 w 2428"/>
                <a:gd name="T1" fmla="*/ 0 h 2614"/>
                <a:gd name="T2" fmla="*/ 2428 w 2428"/>
                <a:gd name="T3" fmla="*/ 2614 h 2614"/>
                <a:gd name="T4" fmla="*/ 2428 w 2428"/>
                <a:gd name="T5" fmla="*/ 2608 h 2614"/>
                <a:gd name="T6" fmla="*/ 66 w 2428"/>
                <a:gd name="T7" fmla="*/ 0 h 2614"/>
                <a:gd name="T8" fmla="*/ 0 w 2428"/>
                <a:gd name="T9" fmla="*/ 0 h 2614"/>
                <a:gd name="T10" fmla="*/ 0 w 2428"/>
                <a:gd name="T11" fmla="*/ 0 h 26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>
                <a:gd name="T0" fmla="*/ 485 w 1800"/>
                <a:gd name="T1" fmla="*/ 0 h 2464"/>
                <a:gd name="T2" fmla="*/ 0 w 1800"/>
                <a:gd name="T3" fmla="*/ 0 h 2464"/>
                <a:gd name="T4" fmla="*/ 1800 w 1800"/>
                <a:gd name="T5" fmla="*/ 2464 h 2464"/>
                <a:gd name="T6" fmla="*/ 1800 w 1800"/>
                <a:gd name="T7" fmla="*/ 2248 h 2464"/>
                <a:gd name="T8" fmla="*/ 1794 w 1800"/>
                <a:gd name="T9" fmla="*/ 2248 h 2464"/>
                <a:gd name="T10" fmla="*/ 485 w 1800"/>
                <a:gd name="T11" fmla="*/ 0 h 2464"/>
                <a:gd name="T12" fmla="*/ 485 w 1800"/>
                <a:gd name="T13" fmla="*/ 0 h 2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>
                <a:gd name="T0" fmla="*/ 0 w 1232"/>
                <a:gd name="T1" fmla="*/ 0 h 2074"/>
                <a:gd name="T2" fmla="*/ 1232 w 1232"/>
                <a:gd name="T3" fmla="*/ 2074 h 2074"/>
                <a:gd name="T4" fmla="*/ 1232 w 1232"/>
                <a:gd name="T5" fmla="*/ 2038 h 2074"/>
                <a:gd name="T6" fmla="*/ 42 w 1232"/>
                <a:gd name="T7" fmla="*/ 0 h 2074"/>
                <a:gd name="T8" fmla="*/ 0 w 1232"/>
                <a:gd name="T9" fmla="*/ 0 h 2074"/>
                <a:gd name="T10" fmla="*/ 0 w 1232"/>
                <a:gd name="T11" fmla="*/ 0 h 20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>
                <a:gd name="T0" fmla="*/ 0 w 1058"/>
                <a:gd name="T1" fmla="*/ 0 h 1936"/>
                <a:gd name="T2" fmla="*/ 1058 w 1058"/>
                <a:gd name="T3" fmla="*/ 1936 h 1936"/>
                <a:gd name="T4" fmla="*/ 1058 w 1058"/>
                <a:gd name="T5" fmla="*/ 1930 h 1936"/>
                <a:gd name="T6" fmla="*/ 54 w 1058"/>
                <a:gd name="T7" fmla="*/ 0 h 1936"/>
                <a:gd name="T8" fmla="*/ 0 w 1058"/>
                <a:gd name="T9" fmla="*/ 0 h 1936"/>
                <a:gd name="T10" fmla="*/ 0 w 1058"/>
                <a:gd name="T11" fmla="*/ 0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>
                <a:gd name="T0" fmla="*/ 771 w 771"/>
                <a:gd name="T1" fmla="*/ 1433 h 1487"/>
                <a:gd name="T2" fmla="*/ 42 w 771"/>
                <a:gd name="T3" fmla="*/ 0 h 1487"/>
                <a:gd name="T4" fmla="*/ 0 w 771"/>
                <a:gd name="T5" fmla="*/ 0 h 1487"/>
                <a:gd name="T6" fmla="*/ 771 w 771"/>
                <a:gd name="T7" fmla="*/ 1487 h 1487"/>
                <a:gd name="T8" fmla="*/ 771 w 771"/>
                <a:gd name="T9" fmla="*/ 1433 h 1487"/>
                <a:gd name="T10" fmla="*/ 771 w 771"/>
                <a:gd name="T11" fmla="*/ 1433 h 14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>
                  <a:gd name="T0" fmla="*/ 0 w 3659"/>
                  <a:gd name="T1" fmla="*/ 0 h 1313"/>
                  <a:gd name="T2" fmla="*/ 0 w 3659"/>
                  <a:gd name="T3" fmla="*/ 366 h 1313"/>
                  <a:gd name="T4" fmla="*/ 3635 w 3659"/>
                  <a:gd name="T5" fmla="*/ 1313 h 1313"/>
                  <a:gd name="T6" fmla="*/ 3647 w 3659"/>
                  <a:gd name="T7" fmla="*/ 1235 h 1313"/>
                  <a:gd name="T8" fmla="*/ 3659 w 3659"/>
                  <a:gd name="T9" fmla="*/ 1163 h 1313"/>
                  <a:gd name="T10" fmla="*/ 0 w 3659"/>
                  <a:gd name="T11" fmla="*/ 0 h 1313"/>
                  <a:gd name="T12" fmla="*/ 0 w 3659"/>
                  <a:gd name="T13" fmla="*/ 0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>
                  <a:gd name="T0" fmla="*/ 2105 w 2105"/>
                  <a:gd name="T1" fmla="*/ 665 h 695"/>
                  <a:gd name="T2" fmla="*/ 24 w 2105"/>
                  <a:gd name="T3" fmla="*/ 0 h 695"/>
                  <a:gd name="T4" fmla="*/ 12 w 2105"/>
                  <a:gd name="T5" fmla="*/ 72 h 695"/>
                  <a:gd name="T6" fmla="*/ 0 w 2105"/>
                  <a:gd name="T7" fmla="*/ 150 h 695"/>
                  <a:gd name="T8" fmla="*/ 2105 w 2105"/>
                  <a:gd name="T9" fmla="*/ 695 h 695"/>
                  <a:gd name="T10" fmla="*/ 2105 w 2105"/>
                  <a:gd name="T11" fmla="*/ 665 h 695"/>
                  <a:gd name="T12" fmla="*/ 2105 w 2105"/>
                  <a:gd name="T13" fmla="*/ 665 h 6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5402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5403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28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b="0" smtClean="0"/>
            </a:lvl1pPr>
          </a:lstStyle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b="0"/>
            </a:lvl1pPr>
          </a:lstStyle>
          <a:p>
            <a:pPr>
              <a:defRPr/>
            </a:pPr>
            <a:fld id="{4132A0A2-250C-4CDC-BACD-E265C0981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AF17CA-2E43-4506-92B6-A59CF6672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B242B-C00D-49EE-876A-C5C456FD5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A7E21D-491D-4B8B-BA81-7232F7C26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302C8-238B-4852-87E1-FD2E163E1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F4430D-7609-4A34-AF80-44F7538FE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457F5-57B5-4FBB-B3C0-776FE90ADD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2858B6-BA6D-40A9-9425-C6E52599B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A4E284-7095-4FAE-A4BA-0DF9DB00B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3C256-7EBB-468E-8842-7AE7D9752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BA5B23-6C78-4EC5-BE8C-EE7DDF07B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8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D02E9B-C982-4706-AF68-1F011E366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5BB770-5215-4EE9-A660-0BDF94CC28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  </a:t>
            </a:r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F6DEC2-7AD1-49F6-BC36-E9DAEF88F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4339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>
                <a:gd name="T0" fmla="*/ 3193 w 5740"/>
                <a:gd name="T1" fmla="*/ 1816 h 3273"/>
                <a:gd name="T2" fmla="*/ 0 w 5740"/>
                <a:gd name="T3" fmla="*/ 0 h 3273"/>
                <a:gd name="T4" fmla="*/ 0 w 5740"/>
                <a:gd name="T5" fmla="*/ 522 h 3273"/>
                <a:gd name="T6" fmla="*/ 3037 w 5740"/>
                <a:gd name="T7" fmla="*/ 1978 h 3273"/>
                <a:gd name="T8" fmla="*/ 5740 w 5740"/>
                <a:gd name="T9" fmla="*/ 3273 h 3273"/>
                <a:gd name="T10" fmla="*/ 5740 w 5740"/>
                <a:gd name="T11" fmla="*/ 3267 h 3273"/>
                <a:gd name="T12" fmla="*/ 3193 w 5740"/>
                <a:gd name="T13" fmla="*/ 1816 h 3273"/>
                <a:gd name="T14" fmla="*/ 3193 w 5740"/>
                <a:gd name="T15" fmla="*/ 1816 h 3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40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>
                <a:gd name="T0" fmla="*/ 3163 w 5591"/>
                <a:gd name="T1" fmla="*/ 1714 h 3243"/>
                <a:gd name="T2" fmla="*/ 431 w 5591"/>
                <a:gd name="T3" fmla="*/ 0 h 3243"/>
                <a:gd name="T4" fmla="*/ 0 w 5591"/>
                <a:gd name="T5" fmla="*/ 0 h 3243"/>
                <a:gd name="T6" fmla="*/ 3086 w 5591"/>
                <a:gd name="T7" fmla="*/ 1786 h 3243"/>
                <a:gd name="T8" fmla="*/ 5591 w 5591"/>
                <a:gd name="T9" fmla="*/ 3243 h 3243"/>
                <a:gd name="T10" fmla="*/ 5591 w 5591"/>
                <a:gd name="T11" fmla="*/ 3237 h 3243"/>
                <a:gd name="T12" fmla="*/ 3163 w 5591"/>
                <a:gd name="T13" fmla="*/ 1714 h 3243"/>
                <a:gd name="T14" fmla="*/ 3163 w 5591"/>
                <a:gd name="T15" fmla="*/ 1714 h 3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41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>
                <a:gd name="T0" fmla="*/ 0 w 4042"/>
                <a:gd name="T1" fmla="*/ 156 h 192"/>
                <a:gd name="T2" fmla="*/ 4042 w 4042"/>
                <a:gd name="T3" fmla="*/ 192 h 192"/>
                <a:gd name="T4" fmla="*/ 4042 w 4042"/>
                <a:gd name="T5" fmla="*/ 144 h 192"/>
                <a:gd name="T6" fmla="*/ 0 w 4042"/>
                <a:gd name="T7" fmla="*/ 0 h 192"/>
                <a:gd name="T8" fmla="*/ 0 w 4042"/>
                <a:gd name="T9" fmla="*/ 156 h 192"/>
                <a:gd name="T10" fmla="*/ 0 w 4042"/>
                <a:gd name="T11" fmla="*/ 156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16 w 1722"/>
                <a:gd name="T1" fmla="*/ 63 h 66"/>
                <a:gd name="T2" fmla="*/ 1716 w 1722"/>
                <a:gd name="T3" fmla="*/ 57 h 66"/>
                <a:gd name="T4" fmla="*/ 0 w 1722"/>
                <a:gd name="T5" fmla="*/ 0 h 66"/>
                <a:gd name="T6" fmla="*/ 0 w 1722"/>
                <a:gd name="T7" fmla="*/ 45 h 66"/>
                <a:gd name="T8" fmla="*/ 1716 w 1722"/>
                <a:gd name="T9" fmla="*/ 63 h 66"/>
                <a:gd name="T10" fmla="*/ 1716 w 1722"/>
                <a:gd name="T11" fmla="*/ 63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43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>
                <a:gd name="T0" fmla="*/ 0 w 4789"/>
                <a:gd name="T1" fmla="*/ 329 h 329"/>
                <a:gd name="T2" fmla="*/ 4789 w 4789"/>
                <a:gd name="T3" fmla="*/ 77 h 329"/>
                <a:gd name="T4" fmla="*/ 4789 w 4789"/>
                <a:gd name="T5" fmla="*/ 0 h 329"/>
                <a:gd name="T6" fmla="*/ 0 w 4789"/>
                <a:gd name="T7" fmla="*/ 107 h 329"/>
                <a:gd name="T8" fmla="*/ 0 w 4789"/>
                <a:gd name="T9" fmla="*/ 329 h 329"/>
                <a:gd name="T10" fmla="*/ 0 w 4789"/>
                <a:gd name="T11" fmla="*/ 329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2 w 975"/>
                <a:gd name="T1" fmla="*/ 48 h 101"/>
                <a:gd name="T2" fmla="*/ 972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2 w 975"/>
                <a:gd name="T9" fmla="*/ 48 h 101"/>
                <a:gd name="T10" fmla="*/ 972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5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5 w 2141"/>
                <a:gd name="T7" fmla="*/ 0 h 198"/>
                <a:gd name="T8" fmla="*/ 2135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46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>
                <a:gd name="T0" fmla="*/ 0 w 3623"/>
                <a:gd name="T1" fmla="*/ 348 h 348"/>
                <a:gd name="T2" fmla="*/ 311 w 3623"/>
                <a:gd name="T3" fmla="*/ 348 h 348"/>
                <a:gd name="T4" fmla="*/ 3623 w 3623"/>
                <a:gd name="T5" fmla="*/ 42 h 348"/>
                <a:gd name="T6" fmla="*/ 3623 w 3623"/>
                <a:gd name="T7" fmla="*/ 0 h 348"/>
                <a:gd name="T8" fmla="*/ 0 w 3623"/>
                <a:gd name="T9" fmla="*/ 264 h 348"/>
                <a:gd name="T10" fmla="*/ 0 w 3623"/>
                <a:gd name="T11" fmla="*/ 348 h 348"/>
                <a:gd name="T12" fmla="*/ 0 w 3623"/>
                <a:gd name="T13" fmla="*/ 348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3 w 2517"/>
                <a:gd name="T1" fmla="*/ 276 h 276"/>
                <a:gd name="T2" fmla="*/ 2508 w 2517"/>
                <a:gd name="T3" fmla="*/ 204 h 276"/>
                <a:gd name="T4" fmla="*/ 2251 w 2517"/>
                <a:gd name="T5" fmla="*/ 0 h 276"/>
                <a:gd name="T6" fmla="*/ 0 w 2517"/>
                <a:gd name="T7" fmla="*/ 276 h 276"/>
                <a:gd name="T8" fmla="*/ 2173 w 2517"/>
                <a:gd name="T9" fmla="*/ 276 h 276"/>
                <a:gd name="T10" fmla="*/ 2173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48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>
                <a:gd name="T0" fmla="*/ 1405 w 1405"/>
                <a:gd name="T1" fmla="*/ 126 h 378"/>
                <a:gd name="T2" fmla="*/ 1405 w 1405"/>
                <a:gd name="T3" fmla="*/ 0 h 378"/>
                <a:gd name="T4" fmla="*/ 0 w 1405"/>
                <a:gd name="T5" fmla="*/ 174 h 378"/>
                <a:gd name="T6" fmla="*/ 257 w 1405"/>
                <a:gd name="T7" fmla="*/ 378 h 378"/>
                <a:gd name="T8" fmla="*/ 1405 w 1405"/>
                <a:gd name="T9" fmla="*/ 126 h 378"/>
                <a:gd name="T10" fmla="*/ 1405 w 1405"/>
                <a:gd name="T11" fmla="*/ 126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6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6 w 729"/>
                <a:gd name="T7" fmla="*/ 240 h 240"/>
                <a:gd name="T8" fmla="*/ 726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0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>
                <a:gd name="T0" fmla="*/ 0 w 5035"/>
                <a:gd name="T1" fmla="*/ 72 h 1672"/>
                <a:gd name="T2" fmla="*/ 5035 w 5035"/>
                <a:gd name="T3" fmla="*/ 1672 h 1672"/>
                <a:gd name="T4" fmla="*/ 5035 w 5035"/>
                <a:gd name="T5" fmla="*/ 1666 h 1672"/>
                <a:gd name="T6" fmla="*/ 0 w 5035"/>
                <a:gd name="T7" fmla="*/ 0 h 1672"/>
                <a:gd name="T8" fmla="*/ 0 w 5035"/>
                <a:gd name="T9" fmla="*/ 72 h 1672"/>
                <a:gd name="T10" fmla="*/ 0 w 5035"/>
                <a:gd name="T11" fmla="*/ 72 h 1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6 w 729"/>
                <a:gd name="T1" fmla="*/ 318 h 318"/>
                <a:gd name="T2" fmla="*/ 726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6 w 729"/>
                <a:gd name="T9" fmla="*/ 318 h 318"/>
                <a:gd name="T10" fmla="*/ 726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2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>
                <a:gd name="T0" fmla="*/ 0 w 5035"/>
                <a:gd name="T1" fmla="*/ 396 h 2188"/>
                <a:gd name="T2" fmla="*/ 5035 w 5035"/>
                <a:gd name="T3" fmla="*/ 2188 h 2188"/>
                <a:gd name="T4" fmla="*/ 5035 w 5035"/>
                <a:gd name="T5" fmla="*/ 2134 h 2188"/>
                <a:gd name="T6" fmla="*/ 0 w 5035"/>
                <a:gd name="T7" fmla="*/ 0 h 2188"/>
                <a:gd name="T8" fmla="*/ 0 w 5035"/>
                <a:gd name="T9" fmla="*/ 396 h 2188"/>
                <a:gd name="T10" fmla="*/ 0 w 5035"/>
                <a:gd name="T11" fmla="*/ 396 h 2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53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>
                <a:gd name="T0" fmla="*/ 0 w 3163"/>
                <a:gd name="T1" fmla="*/ 0 h 2727"/>
                <a:gd name="T2" fmla="*/ 3145 w 3163"/>
                <a:gd name="T3" fmla="*/ 2727 h 2727"/>
                <a:gd name="T4" fmla="*/ 3163 w 3163"/>
                <a:gd name="T5" fmla="*/ 2704 h 2727"/>
                <a:gd name="T6" fmla="*/ 102 w 3163"/>
                <a:gd name="T7" fmla="*/ 0 h 2727"/>
                <a:gd name="T8" fmla="*/ 0 w 3163"/>
                <a:gd name="T9" fmla="*/ 0 h 2727"/>
                <a:gd name="T10" fmla="*/ 0 w 3163"/>
                <a:gd name="T11" fmla="*/ 0 h 2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54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>
                <a:gd name="T0" fmla="*/ 323 w 323"/>
                <a:gd name="T1" fmla="*/ 299 h 299"/>
                <a:gd name="T2" fmla="*/ 323 w 323"/>
                <a:gd name="T3" fmla="*/ 263 h 299"/>
                <a:gd name="T4" fmla="*/ 18 w 323"/>
                <a:gd name="T5" fmla="*/ 0 h 299"/>
                <a:gd name="T6" fmla="*/ 0 w 323"/>
                <a:gd name="T7" fmla="*/ 23 h 299"/>
                <a:gd name="T8" fmla="*/ 323 w 323"/>
                <a:gd name="T9" fmla="*/ 299 h 299"/>
                <a:gd name="T10" fmla="*/ 323 w 323"/>
                <a:gd name="T11" fmla="*/ 299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8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6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>
                <a:gd name="T0" fmla="*/ 0 w 3122"/>
                <a:gd name="T1" fmla="*/ 0 h 2680"/>
                <a:gd name="T2" fmla="*/ 3026 w 3122"/>
                <a:gd name="T3" fmla="*/ 2680 h 2680"/>
                <a:gd name="T4" fmla="*/ 3122 w 3122"/>
                <a:gd name="T5" fmla="*/ 2590 h 2680"/>
                <a:gd name="T6" fmla="*/ 383 w 3122"/>
                <a:gd name="T7" fmla="*/ 0 h 2680"/>
                <a:gd name="T8" fmla="*/ 0 w 3122"/>
                <a:gd name="T9" fmla="*/ 0 h 2680"/>
                <a:gd name="T10" fmla="*/ 0 w 3122"/>
                <a:gd name="T11" fmla="*/ 0 h 2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8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>
                <a:gd name="T0" fmla="*/ 0 w 2517"/>
                <a:gd name="T1" fmla="*/ 0 h 2536"/>
                <a:gd name="T2" fmla="*/ 2517 w 2517"/>
                <a:gd name="T3" fmla="*/ 2536 h 2536"/>
                <a:gd name="T4" fmla="*/ 2517 w 2517"/>
                <a:gd name="T5" fmla="*/ 2536 h 2536"/>
                <a:gd name="T6" fmla="*/ 66 w 2517"/>
                <a:gd name="T7" fmla="*/ 0 h 2536"/>
                <a:gd name="T8" fmla="*/ 0 w 2517"/>
                <a:gd name="T9" fmla="*/ 0 h 2536"/>
                <a:gd name="T10" fmla="*/ 0 w 2517"/>
                <a:gd name="T11" fmla="*/ 0 h 2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59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>
                <a:gd name="T0" fmla="*/ 0 w 2200"/>
                <a:gd name="T1" fmla="*/ 0 h 2482"/>
                <a:gd name="T2" fmla="*/ 2188 w 2200"/>
                <a:gd name="T3" fmla="*/ 2482 h 2482"/>
                <a:gd name="T4" fmla="*/ 2200 w 2200"/>
                <a:gd name="T5" fmla="*/ 2476 h 2482"/>
                <a:gd name="T6" fmla="*/ 317 w 2200"/>
                <a:gd name="T7" fmla="*/ 0 h 2482"/>
                <a:gd name="T8" fmla="*/ 0 w 2200"/>
                <a:gd name="T9" fmla="*/ 0 h 2482"/>
                <a:gd name="T10" fmla="*/ 0 w 2200"/>
                <a:gd name="T11" fmla="*/ 0 h 2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60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>
                <a:gd name="T0" fmla="*/ 84 w 84"/>
                <a:gd name="T1" fmla="*/ 96 h 96"/>
                <a:gd name="T2" fmla="*/ 84 w 84"/>
                <a:gd name="T3" fmla="*/ 90 h 96"/>
                <a:gd name="T4" fmla="*/ 12 w 84"/>
                <a:gd name="T5" fmla="*/ 0 h 96"/>
                <a:gd name="T6" fmla="*/ 0 w 84"/>
                <a:gd name="T7" fmla="*/ 6 h 96"/>
                <a:gd name="T8" fmla="*/ 84 w 84"/>
                <a:gd name="T9" fmla="*/ 96 h 96"/>
                <a:gd name="T10" fmla="*/ 84 w 84"/>
                <a:gd name="T11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2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>
                <a:gd name="T0" fmla="*/ 0 w 574"/>
                <a:gd name="T1" fmla="*/ 0 h 1043"/>
                <a:gd name="T2" fmla="*/ 497 w 574"/>
                <a:gd name="T3" fmla="*/ 1043 h 1043"/>
                <a:gd name="T4" fmla="*/ 574 w 574"/>
                <a:gd name="T5" fmla="*/ 851 h 1043"/>
                <a:gd name="T6" fmla="*/ 251 w 574"/>
                <a:gd name="T7" fmla="*/ 0 h 1043"/>
                <a:gd name="T8" fmla="*/ 0 w 574"/>
                <a:gd name="T9" fmla="*/ 0 h 1043"/>
                <a:gd name="T10" fmla="*/ 0 w 574"/>
                <a:gd name="T11" fmla="*/ 0 h 10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63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>
                <a:gd name="T0" fmla="*/ 144 w 341"/>
                <a:gd name="T1" fmla="*/ 0 h 797"/>
                <a:gd name="T2" fmla="*/ 0 w 341"/>
                <a:gd name="T3" fmla="*/ 0 h 797"/>
                <a:gd name="T4" fmla="*/ 287 w 341"/>
                <a:gd name="T5" fmla="*/ 797 h 797"/>
                <a:gd name="T6" fmla="*/ 341 w 341"/>
                <a:gd name="T7" fmla="*/ 653 h 797"/>
                <a:gd name="T8" fmla="*/ 144 w 341"/>
                <a:gd name="T9" fmla="*/ 0 h 797"/>
                <a:gd name="T10" fmla="*/ 144 w 341"/>
                <a:gd name="T11" fmla="*/ 0 h 7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09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5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>
                <a:gd name="T0" fmla="*/ 0 w 5740"/>
                <a:gd name="T1" fmla="*/ 371 h 1864"/>
                <a:gd name="T2" fmla="*/ 5740 w 5740"/>
                <a:gd name="T3" fmla="*/ 1864 h 1864"/>
                <a:gd name="T4" fmla="*/ 5740 w 5740"/>
                <a:gd name="T5" fmla="*/ 1834 h 1864"/>
                <a:gd name="T6" fmla="*/ 0 w 5740"/>
                <a:gd name="T7" fmla="*/ 0 h 1864"/>
                <a:gd name="T8" fmla="*/ 0 w 5740"/>
                <a:gd name="T9" fmla="*/ 371 h 1864"/>
                <a:gd name="T10" fmla="*/ 0 w 5740"/>
                <a:gd name="T11" fmla="*/ 371 h 18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7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>
                <a:gd name="T0" fmla="*/ 0 w 5740"/>
                <a:gd name="T1" fmla="*/ 366 h 1337"/>
                <a:gd name="T2" fmla="*/ 5740 w 5740"/>
                <a:gd name="T3" fmla="*/ 1337 h 1337"/>
                <a:gd name="T4" fmla="*/ 5740 w 5740"/>
                <a:gd name="T5" fmla="*/ 1331 h 1337"/>
                <a:gd name="T6" fmla="*/ 0 w 5740"/>
                <a:gd name="T7" fmla="*/ 0 h 1337"/>
                <a:gd name="T8" fmla="*/ 0 w 5740"/>
                <a:gd name="T9" fmla="*/ 366 h 1337"/>
                <a:gd name="T10" fmla="*/ 0 w 5740"/>
                <a:gd name="T11" fmla="*/ 366 h 1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68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>
                <a:gd name="T0" fmla="*/ 0 w 5740"/>
                <a:gd name="T1" fmla="*/ 48 h 414"/>
                <a:gd name="T2" fmla="*/ 5740 w 5740"/>
                <a:gd name="T3" fmla="*/ 414 h 414"/>
                <a:gd name="T4" fmla="*/ 5740 w 5740"/>
                <a:gd name="T5" fmla="*/ 402 h 414"/>
                <a:gd name="T6" fmla="*/ 0 w 5740"/>
                <a:gd name="T7" fmla="*/ 0 h 414"/>
                <a:gd name="T8" fmla="*/ 0 w 5740"/>
                <a:gd name="T9" fmla="*/ 48 h 414"/>
                <a:gd name="T10" fmla="*/ 0 w 5740"/>
                <a:gd name="T11" fmla="*/ 48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69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>
                <a:gd name="T0" fmla="*/ 0 w 4448"/>
                <a:gd name="T1" fmla="*/ 0 h 3177"/>
                <a:gd name="T2" fmla="*/ 4448 w 4448"/>
                <a:gd name="T3" fmla="*/ 3177 h 3177"/>
                <a:gd name="T4" fmla="*/ 4448 w 4448"/>
                <a:gd name="T5" fmla="*/ 3153 h 3177"/>
                <a:gd name="T6" fmla="*/ 125 w 4448"/>
                <a:gd name="T7" fmla="*/ 0 h 3177"/>
                <a:gd name="T8" fmla="*/ 0 w 4448"/>
                <a:gd name="T9" fmla="*/ 0 h 3177"/>
                <a:gd name="T10" fmla="*/ 0 w 4448"/>
                <a:gd name="T11" fmla="*/ 0 h 3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70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>
                <a:gd name="T0" fmla="*/ 0 w 2428"/>
                <a:gd name="T1" fmla="*/ 0 h 2614"/>
                <a:gd name="T2" fmla="*/ 2428 w 2428"/>
                <a:gd name="T3" fmla="*/ 2614 h 2614"/>
                <a:gd name="T4" fmla="*/ 2428 w 2428"/>
                <a:gd name="T5" fmla="*/ 2608 h 2614"/>
                <a:gd name="T6" fmla="*/ 66 w 2428"/>
                <a:gd name="T7" fmla="*/ 0 h 2614"/>
                <a:gd name="T8" fmla="*/ 0 w 2428"/>
                <a:gd name="T9" fmla="*/ 0 h 2614"/>
                <a:gd name="T10" fmla="*/ 0 w 2428"/>
                <a:gd name="T11" fmla="*/ 0 h 26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71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>
                <a:gd name="T0" fmla="*/ 485 w 1800"/>
                <a:gd name="T1" fmla="*/ 0 h 2464"/>
                <a:gd name="T2" fmla="*/ 0 w 1800"/>
                <a:gd name="T3" fmla="*/ 0 h 2464"/>
                <a:gd name="T4" fmla="*/ 1800 w 1800"/>
                <a:gd name="T5" fmla="*/ 2464 h 2464"/>
                <a:gd name="T6" fmla="*/ 1800 w 1800"/>
                <a:gd name="T7" fmla="*/ 2248 h 2464"/>
                <a:gd name="T8" fmla="*/ 1794 w 1800"/>
                <a:gd name="T9" fmla="*/ 2248 h 2464"/>
                <a:gd name="T10" fmla="*/ 485 w 1800"/>
                <a:gd name="T11" fmla="*/ 0 h 2464"/>
                <a:gd name="T12" fmla="*/ 485 w 1800"/>
                <a:gd name="T13" fmla="*/ 0 h 2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72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>
                <a:gd name="T0" fmla="*/ 0 w 1232"/>
                <a:gd name="T1" fmla="*/ 0 h 2074"/>
                <a:gd name="T2" fmla="*/ 1232 w 1232"/>
                <a:gd name="T3" fmla="*/ 2074 h 2074"/>
                <a:gd name="T4" fmla="*/ 1232 w 1232"/>
                <a:gd name="T5" fmla="*/ 2038 h 2074"/>
                <a:gd name="T6" fmla="*/ 42 w 1232"/>
                <a:gd name="T7" fmla="*/ 0 h 2074"/>
                <a:gd name="T8" fmla="*/ 0 w 1232"/>
                <a:gd name="T9" fmla="*/ 0 h 2074"/>
                <a:gd name="T10" fmla="*/ 0 w 1232"/>
                <a:gd name="T11" fmla="*/ 0 h 20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73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>
                <a:gd name="T0" fmla="*/ 0 w 1058"/>
                <a:gd name="T1" fmla="*/ 0 h 1936"/>
                <a:gd name="T2" fmla="*/ 1058 w 1058"/>
                <a:gd name="T3" fmla="*/ 1936 h 1936"/>
                <a:gd name="T4" fmla="*/ 1058 w 1058"/>
                <a:gd name="T5" fmla="*/ 1930 h 1936"/>
                <a:gd name="T6" fmla="*/ 54 w 1058"/>
                <a:gd name="T7" fmla="*/ 0 h 1936"/>
                <a:gd name="T8" fmla="*/ 0 w 1058"/>
                <a:gd name="T9" fmla="*/ 0 h 1936"/>
                <a:gd name="T10" fmla="*/ 0 w 1058"/>
                <a:gd name="T11" fmla="*/ 0 h 1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74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>
                <a:gd name="T0" fmla="*/ 771 w 771"/>
                <a:gd name="T1" fmla="*/ 1433 h 1487"/>
                <a:gd name="T2" fmla="*/ 42 w 771"/>
                <a:gd name="T3" fmla="*/ 0 h 1487"/>
                <a:gd name="T4" fmla="*/ 0 w 771"/>
                <a:gd name="T5" fmla="*/ 0 h 1487"/>
                <a:gd name="T6" fmla="*/ 771 w 771"/>
                <a:gd name="T7" fmla="*/ 1487 h 1487"/>
                <a:gd name="T8" fmla="*/ 771 w 771"/>
                <a:gd name="T9" fmla="*/ 1433 h 1487"/>
                <a:gd name="T10" fmla="*/ 771 w 771"/>
                <a:gd name="T11" fmla="*/ 1433 h 14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4376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>
                  <a:gd name="T0" fmla="*/ 0 w 3659"/>
                  <a:gd name="T1" fmla="*/ 0 h 1313"/>
                  <a:gd name="T2" fmla="*/ 0 w 3659"/>
                  <a:gd name="T3" fmla="*/ 366 h 1313"/>
                  <a:gd name="T4" fmla="*/ 3635 w 3659"/>
                  <a:gd name="T5" fmla="*/ 1313 h 1313"/>
                  <a:gd name="T6" fmla="*/ 3647 w 3659"/>
                  <a:gd name="T7" fmla="*/ 1235 h 1313"/>
                  <a:gd name="T8" fmla="*/ 3659 w 3659"/>
                  <a:gd name="T9" fmla="*/ 1163 h 1313"/>
                  <a:gd name="T10" fmla="*/ 0 w 3659"/>
                  <a:gd name="T11" fmla="*/ 0 h 1313"/>
                  <a:gd name="T12" fmla="*/ 0 w 3659"/>
                  <a:gd name="T13" fmla="*/ 0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77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>
                  <a:gd name="T0" fmla="*/ 2105 w 2105"/>
                  <a:gd name="T1" fmla="*/ 665 h 695"/>
                  <a:gd name="T2" fmla="*/ 24 w 2105"/>
                  <a:gd name="T3" fmla="*/ 0 h 695"/>
                  <a:gd name="T4" fmla="*/ 12 w 2105"/>
                  <a:gd name="T5" fmla="*/ 72 h 695"/>
                  <a:gd name="T6" fmla="*/ 0 w 2105"/>
                  <a:gd name="T7" fmla="*/ 150 h 695"/>
                  <a:gd name="T8" fmla="*/ 2105 w 2105"/>
                  <a:gd name="T9" fmla="*/ 695 h 695"/>
                  <a:gd name="T10" fmla="*/ 2105 w 2105"/>
                  <a:gd name="T11" fmla="*/ 665 h 695"/>
                  <a:gd name="T12" fmla="*/ 2105 w 2105"/>
                  <a:gd name="T13" fmla="*/ 665 h 6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4378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79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80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1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81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1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  <p:sp>
        <p:nvSpPr>
          <p:cNvPr id="14382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1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FEE6AC2-52D9-4AF7-89D8-C1A668F18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8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</p:sldLayoutIdLst>
  <p:transition>
    <p:zoom/>
  </p:transition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6"/>
        </a:buBlip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7"/>
        </a:buBlip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400" b="1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dobermann.sk/images/kostra2.jpg&amp;imgrefurl=http://www.kocko-psi.estranky.cz/clanky/kostra-psa.html&amp;usg=__e7q32KY407AadtfiZHXzfMRQIUg=&amp;h=550&amp;w=604&amp;sz=57&amp;hl=cs&amp;start=0&amp;zoom=1&amp;tbnid=Q-Sj9ozYWQQ0zM:&amp;tbnh=141&amp;tbnw=155&amp;ei=45DJTZGhCoLatAa_oK3VAw&amp;prev=/search%3Fq%3Dkostra%2Bpsa%26hl%3Dcs%26sa%3DG%26biw%3D1440%26bih%3D805%26gbv%3D2%26tbm%3Disch&amp;itbs=1&amp;iact=hc&amp;vpx=252&amp;vpy=116&amp;dur=1791&amp;hovh=214&amp;hovw=235&amp;tx=119&amp;ty=108&amp;page=1&amp;ndsp=27&amp;ved=1t:429,r:1,s: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1403350" y="2349500"/>
            <a:ext cx="61928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200"/>
              <a:t>Šelmy</a:t>
            </a:r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1663" y="260350"/>
            <a:ext cx="5718175" cy="124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863"/>
            <a:ext cx="9144000" cy="679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9" name="TextovéPole 1"/>
          <p:cNvSpPr txBox="1">
            <a:spLocks noChangeArrowheads="1"/>
          </p:cNvSpPr>
          <p:nvPr/>
        </p:nvSpPr>
        <p:spPr bwMode="auto">
          <a:xfrm>
            <a:off x="8027988" y="1484313"/>
            <a:ext cx="792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Obr1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Obecné znaky: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Masitou </a:t>
            </a:r>
            <a:r>
              <a:rPr lang="cs-CZ" dirty="0" smtClean="0"/>
              <a:t>potravu si zajišťují lovem.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Mohutný dravý chrup.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Tělo je kryté kůží se </a:t>
            </a:r>
            <a:r>
              <a:rPr lang="cs-CZ" dirty="0" smtClean="0"/>
              <a:t>srstí.</a:t>
            </a: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Bystré smysly.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Dokonalé pohybové schopnosti.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Rozvinuté duševní vlastnosti.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Nemají klíční kost a slepé střevo.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Systematické dělení: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dirty="0" smtClean="0">
                <a:solidFill>
                  <a:schemeClr val="hlink"/>
                </a:solidFill>
              </a:rPr>
              <a:t>Šelmy pozemní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dirty="0" smtClean="0">
                <a:solidFill>
                  <a:schemeClr val="hlink"/>
                </a:solidFill>
              </a:rPr>
              <a:t>Šelmy vodní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/>
              <a:t>Popis šelmy si uděláme např. psa domácího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Kolik prstů má pes na přední noze?</a:t>
            </a:r>
          </a:p>
          <a:p>
            <a:pPr eaLnBrk="1" hangingPunct="1">
              <a:defRPr/>
            </a:pPr>
            <a:r>
              <a:rPr lang="cs-CZ" smtClean="0"/>
              <a:t>Který z prstů zakrněl?</a:t>
            </a:r>
          </a:p>
          <a:p>
            <a:pPr eaLnBrk="1" hangingPunct="1">
              <a:defRPr/>
            </a:pPr>
            <a:r>
              <a:rPr lang="cs-CZ" smtClean="0"/>
              <a:t>Jsou stejné prsty na zadní noze?</a:t>
            </a:r>
          </a:p>
          <a:p>
            <a:pPr eaLnBrk="1" hangingPunct="1">
              <a:defRPr/>
            </a:pPr>
            <a:r>
              <a:rPr lang="cs-CZ" smtClean="0"/>
              <a:t>Jak to, že když jde pes po dlaždičkách, cvaká to? </a:t>
            </a:r>
          </a:p>
        </p:txBody>
      </p:sp>
      <p:pic>
        <p:nvPicPr>
          <p:cNvPr id="614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3429000"/>
            <a:ext cx="4416425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149" name="TextovéPole 1"/>
          <p:cNvSpPr txBox="1">
            <a:spLocks noChangeArrowheads="1"/>
          </p:cNvSpPr>
          <p:nvPr/>
        </p:nvSpPr>
        <p:spPr bwMode="auto">
          <a:xfrm>
            <a:off x="6659563" y="5084763"/>
            <a:ext cx="1225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9"/>
          <p:cNvSpPr txBox="1">
            <a:spLocks noChangeArrowheads="1"/>
          </p:cNvSpPr>
          <p:nvPr/>
        </p:nvSpPr>
        <p:spPr bwMode="auto">
          <a:xfrm>
            <a:off x="539750" y="404813"/>
            <a:ext cx="7920038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800" b="1"/>
              <a:t>Chrup psa </a:t>
            </a:r>
            <a:r>
              <a:rPr lang="cs-CZ" sz="3200" b="1"/>
              <a:t>– má 42 zubů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Z učebnice vypište názvy jednotlivých typů zubů: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7"/>
          <p:cNvSpPr txBox="1">
            <a:spLocks noChangeArrowheads="1"/>
          </p:cNvSpPr>
          <p:nvPr/>
        </p:nvSpPr>
        <p:spPr bwMode="auto">
          <a:xfrm>
            <a:off x="468313" y="476250"/>
            <a:ext cx="24479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Lebka</a:t>
            </a:r>
          </a:p>
        </p:txBody>
      </p:sp>
      <p:sp>
        <p:nvSpPr>
          <p:cNvPr id="8195" name="Text Box 8"/>
          <p:cNvSpPr txBox="1">
            <a:spLocks noChangeArrowheads="1"/>
          </p:cNvSpPr>
          <p:nvPr/>
        </p:nvSpPr>
        <p:spPr bwMode="auto">
          <a:xfrm>
            <a:off x="3779838" y="620713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Páteř (obratle)</a:t>
            </a:r>
          </a:p>
        </p:txBody>
      </p:sp>
      <p:sp>
        <p:nvSpPr>
          <p:cNvPr id="8196" name="Text Box 9"/>
          <p:cNvSpPr txBox="1">
            <a:spLocks noChangeArrowheads="1"/>
          </p:cNvSpPr>
          <p:nvPr/>
        </p:nvSpPr>
        <p:spPr bwMode="auto">
          <a:xfrm>
            <a:off x="6877050" y="2636838"/>
            <a:ext cx="2087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Zadní končetina</a:t>
            </a:r>
          </a:p>
        </p:txBody>
      </p:sp>
      <p:sp>
        <p:nvSpPr>
          <p:cNvPr id="8197" name="Text Box 10"/>
          <p:cNvSpPr txBox="1">
            <a:spLocks noChangeArrowheads="1"/>
          </p:cNvSpPr>
          <p:nvPr/>
        </p:nvSpPr>
        <p:spPr bwMode="auto">
          <a:xfrm>
            <a:off x="0" y="4005263"/>
            <a:ext cx="1763713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Přední</a:t>
            </a:r>
          </a:p>
          <a:p>
            <a:pPr>
              <a:spcBef>
                <a:spcPct val="50000"/>
              </a:spcBef>
            </a:pPr>
            <a:r>
              <a:rPr lang="cs-CZ" b="1"/>
              <a:t>končetina</a:t>
            </a:r>
          </a:p>
        </p:txBody>
      </p:sp>
      <p:sp>
        <p:nvSpPr>
          <p:cNvPr id="8198" name="Text Box 11"/>
          <p:cNvSpPr txBox="1">
            <a:spLocks noChangeArrowheads="1"/>
          </p:cNvSpPr>
          <p:nvPr/>
        </p:nvSpPr>
        <p:spPr bwMode="auto">
          <a:xfrm>
            <a:off x="3132138" y="5949950"/>
            <a:ext cx="295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Hrudník - žebra</a:t>
            </a:r>
          </a:p>
        </p:txBody>
      </p:sp>
      <p:sp>
        <p:nvSpPr>
          <p:cNvPr id="8199" name="TextovéPole 1"/>
          <p:cNvSpPr txBox="1">
            <a:spLocks noChangeArrowheads="1"/>
          </p:cNvSpPr>
          <p:nvPr/>
        </p:nvSpPr>
        <p:spPr bwMode="auto">
          <a:xfrm>
            <a:off x="1774825" y="2455863"/>
            <a:ext cx="43100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 b="1">
                <a:hlinkClick r:id="rId3"/>
              </a:rPr>
              <a:t>Kostra psa</a:t>
            </a:r>
            <a:endParaRPr lang="cs-CZ" sz="6000" b="1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539750" y="620713"/>
            <a:ext cx="7056438" cy="554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/>
              <a:t>Vnitřní ústrojí psa: U/37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FF00"/>
                </a:solidFill>
              </a:rPr>
              <a:t>Trávicí soustava </a:t>
            </a:r>
            <a:br>
              <a:rPr lang="cs-CZ" sz="2000" b="1">
                <a:solidFill>
                  <a:srgbClr val="FFFF00"/>
                </a:solidFill>
              </a:rPr>
            </a:br>
            <a:r>
              <a:rPr lang="cs-CZ" sz="2000" b="1"/>
              <a:t>zajišťuje příjem, zpracování a využití potravy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FF00"/>
                </a:solidFill>
              </a:rPr>
              <a:t>Cévní soustava</a:t>
            </a:r>
            <a:br>
              <a:rPr lang="cs-CZ" sz="2000" b="1">
                <a:solidFill>
                  <a:srgbClr val="FFFF00"/>
                </a:solidFill>
              </a:rPr>
            </a:br>
            <a:r>
              <a:rPr lang="cs-CZ" sz="2000" b="1"/>
              <a:t>zajišťuje oběh krve (živiny, kyslík, teplota)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FF00"/>
                </a:solidFill>
              </a:rPr>
              <a:t>Dýchací soustava</a:t>
            </a:r>
            <a:br>
              <a:rPr lang="cs-CZ" sz="2000" b="1">
                <a:solidFill>
                  <a:srgbClr val="FFFF00"/>
                </a:solidFill>
              </a:rPr>
            </a:br>
            <a:r>
              <a:rPr lang="cs-CZ" sz="2000" b="1"/>
              <a:t>příjem kyslíku a výdej kysl. uhličitého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FF00"/>
                </a:solidFill>
              </a:rPr>
              <a:t>Vylučovací soustava</a:t>
            </a:r>
            <a:br>
              <a:rPr lang="cs-CZ" sz="2000" b="1">
                <a:solidFill>
                  <a:srgbClr val="FFFF00"/>
                </a:solidFill>
              </a:rPr>
            </a:br>
            <a:r>
              <a:rPr lang="cs-CZ" sz="2000" b="1"/>
              <a:t>odvádění odpadních látek z těla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FF00"/>
                </a:solidFill>
              </a:rPr>
              <a:t>Nervová soustava</a:t>
            </a:r>
            <a:br>
              <a:rPr lang="cs-CZ" sz="2000" b="1">
                <a:solidFill>
                  <a:srgbClr val="FFFF00"/>
                </a:solidFill>
              </a:rPr>
            </a:br>
            <a:r>
              <a:rPr lang="cs-CZ" sz="2000" b="1"/>
              <a:t>řídí a kontroluje všechny děje v těle</a:t>
            </a:r>
          </a:p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FF00"/>
                </a:solidFill>
              </a:rPr>
              <a:t>Rozmnožovací soustava</a:t>
            </a:r>
            <a:br>
              <a:rPr lang="cs-CZ" sz="2000" b="1">
                <a:solidFill>
                  <a:srgbClr val="FFFF00"/>
                </a:solidFill>
              </a:rPr>
            </a:br>
            <a:r>
              <a:rPr lang="cs-CZ" sz="2000" b="1"/>
              <a:t>umožňuje rozmnožování psa (krytí?)</a:t>
            </a:r>
          </a:p>
          <a:p>
            <a:pPr>
              <a:spcBef>
                <a:spcPct val="50000"/>
              </a:spcBef>
            </a:pPr>
            <a:endParaRPr lang="cs-CZ" sz="2000" b="1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07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07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Co zajímavého znáte o psovi?</a:t>
            </a: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84213" y="1484313"/>
            <a:ext cx="777557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/>
              <a:t>1. Proč se psi několikrát otočí na místě, než ulehnou? 	Odpověď najděte v knize Karla Čapka: </a:t>
            </a:r>
            <a:br>
              <a:rPr lang="cs-CZ" sz="2000" b="1"/>
            </a:br>
            <a:r>
              <a:rPr lang="cs-CZ" sz="2000" b="1"/>
              <a:t>	Dášenka neboli život štěněte. </a:t>
            </a:r>
            <a:br>
              <a:rPr lang="cs-CZ" sz="2000" b="1"/>
            </a:br>
            <a:endParaRPr lang="cs-CZ" sz="2000" b="1"/>
          </a:p>
          <a:p>
            <a:pPr>
              <a:spcBef>
                <a:spcPct val="50000"/>
              </a:spcBef>
            </a:pPr>
            <a:r>
              <a:rPr lang="cs-CZ" sz="2000" b="1"/>
              <a:t>   2. Která smyslová ústrojí má pes? Které z nich je nejdokonalejší? </a:t>
            </a:r>
            <a:br>
              <a:rPr lang="cs-CZ" sz="2000" b="1"/>
            </a:br>
            <a:endParaRPr lang="cs-CZ" sz="2000" b="1"/>
          </a:p>
          <a:p>
            <a:pPr>
              <a:spcBef>
                <a:spcPct val="50000"/>
              </a:spcBef>
            </a:pPr>
            <a:r>
              <a:rPr lang="cs-CZ" sz="2000" b="1"/>
              <a:t>   3. Jak se nazývají zuby, které umožňují psovi trhat potravu? </a:t>
            </a:r>
            <a:br>
              <a:rPr lang="cs-CZ" sz="2000" b="1"/>
            </a:br>
            <a:endParaRPr lang="cs-CZ" sz="2000" b="1"/>
          </a:p>
          <a:p>
            <a:pPr>
              <a:spcBef>
                <a:spcPct val="50000"/>
              </a:spcBef>
            </a:pPr>
            <a:r>
              <a:rPr lang="cs-CZ" sz="2000" b="1"/>
              <a:t>   4. Jak se nazývají kosti, ze kterých je složena páteř? </a:t>
            </a:r>
            <a:br>
              <a:rPr lang="cs-CZ" sz="2000" b="1"/>
            </a:br>
            <a:endParaRPr lang="cs-CZ" sz="2000" b="1"/>
          </a:p>
          <a:p>
            <a:pPr>
              <a:spcBef>
                <a:spcPct val="50000"/>
              </a:spcBef>
            </a:pPr>
            <a:r>
              <a:rPr lang="cs-CZ" sz="2000" b="1"/>
              <a:t>   5. Proč pes nemůže jít neslyšně po tvrdé hladké podložce? 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250825" y="549275"/>
            <a:ext cx="8569325" cy="643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Úkoly: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- čím krmíte svého psa?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- co je zajímavého na Vašem psovi?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- jaké znáš plemena psů?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- jak loví pes kořist?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- které smysly má pes? (napiš do sešitu)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- jaký je nejlepší? (podtrhni)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Dobr. DÚ: obr. U/37-38</a:t>
            </a:r>
          </a:p>
          <a:p>
            <a:pPr>
              <a:spcBef>
                <a:spcPct val="50000"/>
              </a:spcBef>
            </a:pPr>
            <a:endParaRPr lang="cs-CZ" sz="3200" b="1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2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2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27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27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27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27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27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27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27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27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27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27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27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27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588" y="39688"/>
            <a:ext cx="9097963" cy="681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1" name="TextovéPole 1"/>
          <p:cNvSpPr txBox="1">
            <a:spLocks noChangeArrowheads="1"/>
          </p:cNvSpPr>
          <p:nvPr/>
        </p:nvSpPr>
        <p:spPr bwMode="auto">
          <a:xfrm>
            <a:off x="7451725" y="333375"/>
            <a:ext cx="1441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Šelmy pozemní - Psovití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Psovití</a:t>
            </a:r>
            <a:r>
              <a:rPr lang="cs-CZ" smtClean="0"/>
              <a:t> – loví svou kořist štvaním. Prstochodci s dlouhýma nohama, žijí většinou ve smečkách </a:t>
            </a:r>
          </a:p>
          <a:p>
            <a:pPr eaLnBrk="1" hangingPunct="1">
              <a:defRPr/>
            </a:pPr>
            <a:r>
              <a:rPr lang="cs-CZ" smtClean="0"/>
              <a:t>Zástupci: </a:t>
            </a:r>
            <a:r>
              <a:rPr lang="cs-CZ" smtClean="0">
                <a:solidFill>
                  <a:srgbClr val="FFFF00"/>
                </a:solidFill>
              </a:rPr>
              <a:t>liška obecná a polární, fenek, vlk a pes domácí, šakal, kojot, pes dingo.</a:t>
            </a:r>
          </a:p>
        </p:txBody>
      </p:sp>
      <p:pic>
        <p:nvPicPr>
          <p:cNvPr id="1331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3800" y="1341438"/>
            <a:ext cx="3860800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317" name="TextovéPole 1"/>
          <p:cNvSpPr txBox="1">
            <a:spLocks noChangeArrowheads="1"/>
          </p:cNvSpPr>
          <p:nvPr/>
        </p:nvSpPr>
        <p:spPr bwMode="auto">
          <a:xfrm>
            <a:off x="7956550" y="1844675"/>
            <a:ext cx="1079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  <p:pic>
        <p:nvPicPr>
          <p:cNvPr id="13318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2850" y="4005263"/>
            <a:ext cx="3916363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319" name="TextovéPole 2"/>
          <p:cNvSpPr txBox="1">
            <a:spLocks noChangeArrowheads="1"/>
          </p:cNvSpPr>
          <p:nvPr/>
        </p:nvSpPr>
        <p:spPr bwMode="auto">
          <a:xfrm>
            <a:off x="7667625" y="6092825"/>
            <a:ext cx="828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Obr.4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Šelmy pozemní - Kočkovití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91513" cy="4530725"/>
          </a:xfrm>
        </p:spPr>
        <p:txBody>
          <a:bodyPr/>
          <a:lstStyle/>
          <a:p>
            <a:pPr eaLnBrk="1" hangingPunct="1"/>
            <a:r>
              <a:rPr lang="cs-CZ" sz="2800" smtClean="0">
                <a:solidFill>
                  <a:srgbClr val="FFFF00"/>
                </a:solidFill>
                <a:effectLst/>
              </a:rPr>
              <a:t>Kočkovití </a:t>
            </a:r>
            <a:r>
              <a:rPr lang="cs-CZ" sz="2800" smtClean="0">
                <a:effectLst/>
              </a:rPr>
              <a:t>–</a:t>
            </a:r>
          </a:p>
          <a:p>
            <a:pPr lvl="1" eaLnBrk="1" hangingPunct="1"/>
            <a:r>
              <a:rPr lang="cs-CZ" sz="2800" smtClean="0">
                <a:effectLst/>
              </a:rPr>
              <a:t>kromě geparda mají zatažitelné drápy.</a:t>
            </a:r>
          </a:p>
          <a:p>
            <a:pPr eaLnBrk="1" hangingPunct="1"/>
            <a:r>
              <a:rPr lang="cs-CZ" sz="2800" smtClean="0">
                <a:effectLst/>
              </a:rPr>
              <a:t>Mimořádně vyvinutý sluch a zrak, loví plížením a krátkým útokem ze zálohy.</a:t>
            </a:r>
          </a:p>
          <a:p>
            <a:pPr eaLnBrk="1" hangingPunct="1"/>
            <a:r>
              <a:rPr lang="cs-CZ" sz="2800" smtClean="0">
                <a:effectLst/>
              </a:rPr>
              <a:t>Zástupci: </a:t>
            </a:r>
            <a:r>
              <a:rPr lang="cs-CZ" sz="2800" smtClean="0">
                <a:solidFill>
                  <a:srgbClr val="FFFF00"/>
                </a:solidFill>
                <a:effectLst/>
              </a:rPr>
              <a:t>kočka divoká a domácí</a:t>
            </a:r>
            <a:r>
              <a:rPr lang="cs-CZ" sz="2800" smtClean="0">
                <a:effectLst/>
              </a:rPr>
              <a:t>, </a:t>
            </a:r>
            <a:r>
              <a:rPr lang="cs-CZ" sz="2800" smtClean="0">
                <a:solidFill>
                  <a:srgbClr val="FFFF00"/>
                </a:solidFill>
                <a:effectLst/>
              </a:rPr>
              <a:t>rys ostrovid</a:t>
            </a:r>
            <a:r>
              <a:rPr lang="cs-CZ" sz="2800" smtClean="0">
                <a:effectLst/>
              </a:rPr>
              <a:t> a velké „kočky“  – </a:t>
            </a:r>
            <a:r>
              <a:rPr lang="cs-CZ" sz="2800" smtClean="0">
                <a:solidFill>
                  <a:srgbClr val="FFFF00"/>
                </a:solidFill>
                <a:effectLst/>
              </a:rPr>
              <a:t>lev, gepard, tygr, jaguár, puma.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Šelmy pozemní - Medvědovití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002588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Jednoduchý žaludek, krátké střevo, vynikající čich.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Medvědovití </a:t>
            </a:r>
            <a:r>
              <a:rPr lang="cs-CZ" dirty="0" smtClean="0"/>
              <a:t>– největší pozemní šelmy, všežraví, mají zakrnělý ocas, tupé drápy, našlapují na celé chodidlo.</a:t>
            </a:r>
          </a:p>
          <a:p>
            <a:pPr eaLnBrk="1" hangingPunct="1">
              <a:defRPr/>
            </a:pPr>
            <a:r>
              <a:rPr lang="cs-CZ" dirty="0" smtClean="0"/>
              <a:t>Zástupci: </a:t>
            </a:r>
            <a:r>
              <a:rPr lang="cs-CZ" dirty="0" smtClean="0">
                <a:solidFill>
                  <a:srgbClr val="FFFF00"/>
                </a:solidFill>
              </a:rPr>
              <a:t>medvěd hnědý, lední a panda velká.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hlink"/>
                </a:solidFill>
              </a:rPr>
              <a:t>Medvídkovití – </a:t>
            </a:r>
            <a:r>
              <a:rPr lang="cs-CZ" dirty="0" smtClean="0">
                <a:solidFill>
                  <a:srgbClr val="FFFF00"/>
                </a:solidFill>
              </a:rPr>
              <a:t>medvídek mýval.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Šelmy pozemní - Lasicovití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002588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malé až středně velké šelmy s krátkýma nohama, mimořádně ohebnou páteří a s pachovými žlázami kolem řitního </a:t>
            </a:r>
            <a:r>
              <a:rPr lang="cs-CZ" dirty="0" smtClean="0"/>
              <a:t>otvoru</a:t>
            </a: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zástupci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lasice kolčava a hranostaj, kuna lesní a skalní, tchoř tmavý, sobol, norek, skunk, rosomák, jezevec, </a:t>
            </a:r>
            <a:r>
              <a:rPr lang="cs-CZ" dirty="0" smtClean="0">
                <a:solidFill>
                  <a:srgbClr val="FFFF00"/>
                </a:solidFill>
                <a:effectLst/>
              </a:rPr>
              <a:t>vydra</a:t>
            </a:r>
            <a:endParaRPr lang="cs-CZ" dirty="0" smtClean="0">
              <a:solidFill>
                <a:srgbClr val="FFFF00"/>
              </a:solidFill>
              <a:effectLst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3813" y="0"/>
            <a:ext cx="91519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411" name="TextovéPole 1"/>
          <p:cNvSpPr txBox="1">
            <a:spLocks noChangeArrowheads="1"/>
          </p:cNvSpPr>
          <p:nvPr/>
        </p:nvSpPr>
        <p:spPr bwMode="auto">
          <a:xfrm>
            <a:off x="250825" y="323850"/>
            <a:ext cx="1368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2"/>
                </a:solidFill>
              </a:rPr>
              <a:t>Obr.5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338" y="0"/>
            <a:ext cx="91059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435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12969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Obr.6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Šelmy vodní - ploutvonožci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5000"/>
              </a:lnSpc>
              <a:defRPr/>
            </a:pPr>
            <a:endParaRPr lang="cs-CZ" smtClean="0"/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Přizpůsobeni k vodnímu životu.</a:t>
            </a:r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Na pevnině se pouze páří, rodí a kojí.</a:t>
            </a:r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Pětiprsté končetiny přeměněny ve veslovací ploutve.</a:t>
            </a:r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Zadní končetiny plní funkce ocasní ploutve.</a:t>
            </a:r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Silná vrstva podkožního tuku – termoizolační funkce a schopnost zadržovat v krvi kyslík.</a:t>
            </a:r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Uzavíratelné ušní boltce a dýchací otvory.</a:t>
            </a:r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Oko přizpůsobené k dobrému vidění pod vodou.</a:t>
            </a:r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Život polygamní ve stádech s vůdčím samcem.</a:t>
            </a:r>
          </a:p>
          <a:p>
            <a:pPr eaLnBrk="1" hangingPunct="1">
              <a:lnSpc>
                <a:spcPct val="85000"/>
              </a:lnSpc>
              <a:defRPr/>
            </a:pPr>
            <a:r>
              <a:rPr lang="cs-CZ" smtClean="0"/>
              <a:t>Hrotité zuby přizpůsobené k chytání ryb.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5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5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256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Šelmy vodní - ploutvonožci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18488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dirty="0" smtClean="0">
                <a:solidFill>
                  <a:srgbClr val="FFFF00"/>
                </a:solidFill>
                <a:effectLst/>
              </a:rPr>
              <a:t>Lachtanovití – lachtani, lvouni </a:t>
            </a:r>
            <a:r>
              <a:rPr lang="cs-CZ" dirty="0" smtClean="0"/>
              <a:t>- zachovány ušní boltce, podstavují nohy pod tělo – obranný pohyb po souši.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>
                <a:solidFill>
                  <a:srgbClr val="FFFF00"/>
                </a:solidFill>
              </a:rPr>
              <a:t>Tuleňovití – tuleň obecný</a:t>
            </a:r>
            <a:r>
              <a:rPr lang="cs-CZ" dirty="0" smtClean="0"/>
              <a:t>, postavení zadních končetin dozadu umožňuje po souši jen obratné plazení, vynikající plavci.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err="1" smtClean="0">
                <a:solidFill>
                  <a:srgbClr val="FFFF00"/>
                </a:solidFill>
              </a:rPr>
              <a:t>Mrožovití</a:t>
            </a:r>
            <a:r>
              <a:rPr lang="cs-CZ" dirty="0" smtClean="0">
                <a:solidFill>
                  <a:srgbClr val="FFFF00"/>
                </a:solidFill>
              </a:rPr>
              <a:t> – mrož lední </a:t>
            </a:r>
            <a:r>
              <a:rPr lang="cs-CZ" dirty="0" smtClean="0">
                <a:solidFill>
                  <a:schemeClr val="hlink"/>
                </a:solidFill>
              </a:rPr>
              <a:t>-</a:t>
            </a:r>
            <a:r>
              <a:rPr lang="cs-CZ" dirty="0" smtClean="0"/>
              <a:t> samci mají špičáky v horní čelisti jako kly (vyhrabávání vodních živočichů ze dna), délka až 4 m a váha 1,5 tuny.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323850" y="38100"/>
            <a:ext cx="8351838" cy="686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Zdroje:</a:t>
            </a:r>
          </a:p>
          <a:p>
            <a:endParaRPr lang="cs-CZ"/>
          </a:p>
          <a:p>
            <a:r>
              <a:rPr lang="cs-CZ" sz="1400"/>
              <a:t>Obr.1</a:t>
            </a:r>
          </a:p>
          <a:p>
            <a:r>
              <a:rPr lang="cs-CZ" sz="1400"/>
              <a:t>Soubor:Male lion olomouc.jpg.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2011-05-10]. Dostupné z WWW: &lt;http://cs.wikipedia.org/wiki/Soubor:Male_lion_olomouc.jpg&gt;.</a:t>
            </a:r>
          </a:p>
          <a:p>
            <a:endParaRPr lang="cs-CZ" sz="1400"/>
          </a:p>
          <a:p>
            <a:r>
              <a:rPr lang="cs-CZ" sz="1400"/>
              <a:t>Obr.2</a:t>
            </a:r>
          </a:p>
          <a:p>
            <a:r>
              <a:rPr lang="cs-CZ" sz="1400"/>
              <a:t>Soubor:Hovawart black and tan.jpg.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2011-05-10]. Dostupné z WWW: &lt;http://cs.wikipedia.org/wiki/Soubor:Hovawart_black_and_tan.jpg&gt;.</a:t>
            </a:r>
          </a:p>
          <a:p>
            <a:endParaRPr lang="cs-CZ" sz="1400"/>
          </a:p>
          <a:p>
            <a:r>
              <a:rPr lang="cs-CZ" sz="1400"/>
              <a:t>Obr.3</a:t>
            </a:r>
          </a:p>
          <a:p>
            <a:r>
              <a:rPr lang="cs-CZ" sz="1400"/>
              <a:t>Soubor:Redwolf.jpg.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2011-05-10]. Dostupné z WWW: &lt;http://cs.wikipedia.org/wiki/Soubor:Redwolf.jpg&gt;.</a:t>
            </a:r>
          </a:p>
          <a:p>
            <a:endParaRPr lang="cs-CZ" sz="1400"/>
          </a:p>
          <a:p>
            <a:r>
              <a:rPr lang="cs-CZ" sz="1400"/>
              <a:t>Obr.4</a:t>
            </a:r>
          </a:p>
          <a:p>
            <a:r>
              <a:rPr lang="cs-CZ" sz="1400"/>
              <a:t>Soubor:Vulpes vulpes laying in snow.jpg.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2011-05-10]. Dostupné z WWW: &lt;http://cs.wikipedia.org/wiki/Soubor:Vulpes_vulpes_laying_in_snow.jpg&gt;.</a:t>
            </a:r>
          </a:p>
          <a:p>
            <a:endParaRPr lang="cs-CZ" sz="1400"/>
          </a:p>
          <a:p>
            <a:r>
              <a:rPr lang="cs-CZ" sz="1400"/>
              <a:t>Obr.5</a:t>
            </a:r>
          </a:p>
          <a:p>
            <a:r>
              <a:rPr lang="cs-CZ" sz="1400"/>
              <a:t>Soubor:Zalophus californianus wollebaeki.JPG.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2011-05-11]. Dostupné z WWW: &lt;http://cs.wikipedia.org/wiki/Soubor:Zalophus_californianus_wollebaeki.JPG&gt;.</a:t>
            </a:r>
          </a:p>
          <a:p>
            <a:endParaRPr lang="cs-CZ" sz="1400"/>
          </a:p>
          <a:p>
            <a:r>
              <a:rPr lang="cs-CZ" sz="1400"/>
              <a:t>Obr.6</a:t>
            </a:r>
          </a:p>
          <a:p>
            <a:r>
              <a:rPr lang="cs-CZ" sz="1400"/>
              <a:t>Soubor:Harbour seal.jpg.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2011-05-11]. Dostupné z WWW: &lt;http://cs.wikipedia.org/wiki/Soubor:Harbour_seal.jpg&gt;.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  </a:t>
            </a:r>
            <a:endParaRPr lang="cs-CZ"/>
          </a:p>
        </p:txBody>
      </p:sp>
    </p:spTree>
  </p:cSld>
  <p:clrMapOvr>
    <a:masterClrMapping/>
  </p:clrMapOvr>
  <p:transition>
    <p:zoom/>
  </p:transition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798</TotalTime>
  <Words>884</Words>
  <Application>Microsoft Office PowerPoint</Application>
  <PresentationFormat>Předvádění na obrazovce (4:3)</PresentationFormat>
  <Paragraphs>144</Paragraphs>
  <Slides>19</Slides>
  <Notes>19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Wingdings</vt:lpstr>
      <vt:lpstr>Calibri</vt:lpstr>
      <vt:lpstr>Paprsky</vt:lpstr>
      <vt:lpstr>Snímek 1</vt:lpstr>
      <vt:lpstr>Snímek 2</vt:lpstr>
      <vt:lpstr>Obecné znaky:</vt:lpstr>
      <vt:lpstr>Popis šelmy si uděláme např. psa domácího</vt:lpstr>
      <vt:lpstr>Snímek 5</vt:lpstr>
      <vt:lpstr>Snímek 6</vt:lpstr>
      <vt:lpstr>Snímek 7</vt:lpstr>
      <vt:lpstr>Co zajímavého znáte o psovi?</vt:lpstr>
      <vt:lpstr>Snímek 9</vt:lpstr>
      <vt:lpstr>Snímek 10</vt:lpstr>
      <vt:lpstr>Šelmy pozemní - Psovití</vt:lpstr>
      <vt:lpstr>Šelmy pozemní - Kočkovití</vt:lpstr>
      <vt:lpstr>Šelmy pozemní - Medvědovití</vt:lpstr>
      <vt:lpstr>Šelmy pozemní - Lasicovití</vt:lpstr>
      <vt:lpstr>Snímek 15</vt:lpstr>
      <vt:lpstr>Snímek 16</vt:lpstr>
      <vt:lpstr>Šelmy vodní - ploutvonožci</vt:lpstr>
      <vt:lpstr>Šelmy vodní - ploutvonožci</vt:lpstr>
      <vt:lpstr>Snímek 19</vt:lpstr>
    </vt:vector>
  </TitlesOfParts>
  <Company>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Šelmy</dc:title>
  <dc:creator>SŠHaL</dc:creator>
  <cp:lastModifiedBy>šárka</cp:lastModifiedBy>
  <cp:revision>16</cp:revision>
  <dcterms:created xsi:type="dcterms:W3CDTF">2009-01-14T18:08:35Z</dcterms:created>
  <dcterms:modified xsi:type="dcterms:W3CDTF">2012-05-17T13:06:46Z</dcterms:modified>
</cp:coreProperties>
</file>