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6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54" r:id="rId1"/>
  </p:sldMasterIdLst>
  <p:notesMasterIdLst>
    <p:notesMasterId r:id="rId11"/>
  </p:notesMasterIdLst>
  <p:sldIdLst>
    <p:sldId id="277" r:id="rId2"/>
    <p:sldId id="276" r:id="rId3"/>
    <p:sldId id="257" r:id="rId4"/>
    <p:sldId id="274" r:id="rId5"/>
    <p:sldId id="272" r:id="rId6"/>
    <p:sldId id="258" r:id="rId7"/>
    <p:sldId id="259" r:id="rId8"/>
    <p:sldId id="270" r:id="rId9"/>
    <p:sldId id="275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00"/>
    <a:srgbClr val="000000"/>
    <a:srgbClr val="FF00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49" autoAdjust="0"/>
  </p:normalViewPr>
  <p:slideViewPr>
    <p:cSldViewPr>
      <p:cViewPr varScale="1">
        <p:scale>
          <a:sx n="107" d="100"/>
          <a:sy n="107" d="100"/>
        </p:scale>
        <p:origin x="-90" y="-10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 smtClean="0"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 smtClean="0"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1748" name="Rectangle 4"/>
          <p:cNvSpPr>
            <a:spLocks noRo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07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307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 smtClean="0"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07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 smtClean="0">
                <a:latin typeface="Arial" charset="0"/>
              </a:defRPr>
            </a:lvl1pPr>
          </a:lstStyle>
          <a:p>
            <a:pPr>
              <a:defRPr/>
            </a:pPr>
            <a:fld id="{9F631BAF-E8B0-4AD9-BDCC-5AB0985684E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31AF221E-1E85-4926-91FB-E4B8DE53078D}" type="slidenum">
              <a:rPr lang="cs-CZ"/>
              <a:pPr/>
              <a:t>3</a:t>
            </a:fld>
            <a:endParaRPr lang="cs-CZ"/>
          </a:p>
        </p:txBody>
      </p:sp>
      <p:sp>
        <p:nvSpPr>
          <p:cNvPr id="34819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45BAEBA-30DC-402E-AAD3-01E2D2B1A4E8}" type="slidenum">
              <a:rPr lang="cs-CZ"/>
              <a:pPr/>
              <a:t>4</a:t>
            </a:fld>
            <a:endParaRPr lang="cs-CZ"/>
          </a:p>
        </p:txBody>
      </p:sp>
      <p:sp>
        <p:nvSpPr>
          <p:cNvPr id="35843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58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940FB20-39C5-4C6B-ACB1-3D4161FCC7E9}" type="slidenum">
              <a:rPr lang="cs-CZ"/>
              <a:pPr/>
              <a:t>5</a:t>
            </a:fld>
            <a:endParaRPr lang="cs-CZ"/>
          </a:p>
        </p:txBody>
      </p:sp>
      <p:sp>
        <p:nvSpPr>
          <p:cNvPr id="37891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789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6BEBECBC-BF51-4F69-833D-9314549BE58C}" type="slidenum">
              <a:rPr lang="cs-CZ"/>
              <a:pPr/>
              <a:t>6</a:t>
            </a:fld>
            <a:endParaRPr lang="cs-CZ"/>
          </a:p>
        </p:txBody>
      </p:sp>
      <p:sp>
        <p:nvSpPr>
          <p:cNvPr id="38915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891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0F4C94A3-A9A9-4920-9222-EE26B436B5AE}" type="slidenum">
              <a:rPr lang="cs-CZ"/>
              <a:pPr/>
              <a:t>7</a:t>
            </a:fld>
            <a:endParaRPr lang="cs-CZ"/>
          </a:p>
        </p:txBody>
      </p:sp>
      <p:sp>
        <p:nvSpPr>
          <p:cNvPr id="41987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198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52E82CED-9CD4-42B5-AAC1-7345F1B7D9BC}" type="slidenum">
              <a:rPr lang="cs-CZ"/>
              <a:pPr/>
              <a:t>8</a:t>
            </a:fld>
            <a:endParaRPr lang="cs-CZ"/>
          </a:p>
        </p:txBody>
      </p:sp>
      <p:sp>
        <p:nvSpPr>
          <p:cNvPr id="60419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04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showMasterPhAnim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5778" name="Group 2"/>
          <p:cNvGrpSpPr>
            <a:grpSpLocks/>
          </p:cNvGrpSpPr>
          <p:nvPr/>
        </p:nvGrpSpPr>
        <p:grpSpPr bwMode="auto">
          <a:xfrm>
            <a:off x="0" y="0"/>
            <a:ext cx="9148763" cy="6851650"/>
            <a:chOff x="1" y="0"/>
            <a:chExt cx="5763" cy="4316"/>
          </a:xfrm>
        </p:grpSpPr>
        <p:sp>
          <p:nvSpPr>
            <p:cNvPr id="75779" name="Freeform 3"/>
            <p:cNvSpPr>
              <a:spLocks/>
            </p:cNvSpPr>
            <p:nvPr/>
          </p:nvSpPr>
          <p:spPr bwMode="hidden">
            <a:xfrm>
              <a:off x="5045" y="2626"/>
              <a:ext cx="719" cy="1690"/>
            </a:xfrm>
            <a:custGeom>
              <a:avLst/>
              <a:gdLst/>
              <a:ahLst/>
              <a:cxnLst>
                <a:cxn ang="0">
                  <a:pos x="717" y="72"/>
                </a:cxn>
                <a:cxn ang="0">
                  <a:pos x="717" y="0"/>
                </a:cxn>
                <a:cxn ang="0">
                  <a:pos x="699" y="101"/>
                </a:cxn>
                <a:cxn ang="0">
                  <a:pos x="675" y="209"/>
                </a:cxn>
                <a:cxn ang="0">
                  <a:pos x="627" y="389"/>
                </a:cxn>
                <a:cxn ang="0">
                  <a:pos x="574" y="569"/>
                </a:cxn>
                <a:cxn ang="0">
                  <a:pos x="502" y="749"/>
                </a:cxn>
                <a:cxn ang="0">
                  <a:pos x="424" y="935"/>
                </a:cxn>
                <a:cxn ang="0">
                  <a:pos x="334" y="1121"/>
                </a:cxn>
                <a:cxn ang="0">
                  <a:pos x="233" y="1312"/>
                </a:cxn>
                <a:cxn ang="0">
                  <a:pos x="125" y="1498"/>
                </a:cxn>
                <a:cxn ang="0">
                  <a:pos x="0" y="1690"/>
                </a:cxn>
                <a:cxn ang="0">
                  <a:pos x="11" y="1690"/>
                </a:cxn>
                <a:cxn ang="0">
                  <a:pos x="137" y="1498"/>
                </a:cxn>
                <a:cxn ang="0">
                  <a:pos x="245" y="1312"/>
                </a:cxn>
                <a:cxn ang="0">
                  <a:pos x="346" y="1121"/>
                </a:cxn>
                <a:cxn ang="0">
                  <a:pos x="436" y="935"/>
                </a:cxn>
                <a:cxn ang="0">
                  <a:pos x="514" y="749"/>
                </a:cxn>
                <a:cxn ang="0">
                  <a:pos x="585" y="569"/>
                </a:cxn>
                <a:cxn ang="0">
                  <a:pos x="639" y="389"/>
                </a:cxn>
                <a:cxn ang="0">
                  <a:pos x="687" y="209"/>
                </a:cxn>
                <a:cxn ang="0">
                  <a:pos x="705" y="143"/>
                </a:cxn>
                <a:cxn ang="0">
                  <a:pos x="717" y="72"/>
                </a:cxn>
                <a:cxn ang="0">
                  <a:pos x="717" y="72"/>
                </a:cxn>
              </a:cxnLst>
              <a:rect l="0" t="0" r="r" b="b"/>
              <a:pathLst>
                <a:path w="717" h="1690">
                  <a:moveTo>
                    <a:pt x="717" y="72"/>
                  </a:moveTo>
                  <a:lnTo>
                    <a:pt x="717" y="0"/>
                  </a:lnTo>
                  <a:lnTo>
                    <a:pt x="699" y="101"/>
                  </a:lnTo>
                  <a:lnTo>
                    <a:pt x="675" y="209"/>
                  </a:lnTo>
                  <a:lnTo>
                    <a:pt x="627" y="389"/>
                  </a:lnTo>
                  <a:lnTo>
                    <a:pt x="574" y="569"/>
                  </a:lnTo>
                  <a:lnTo>
                    <a:pt x="502" y="749"/>
                  </a:lnTo>
                  <a:lnTo>
                    <a:pt x="424" y="935"/>
                  </a:lnTo>
                  <a:lnTo>
                    <a:pt x="334" y="1121"/>
                  </a:lnTo>
                  <a:lnTo>
                    <a:pt x="233" y="1312"/>
                  </a:lnTo>
                  <a:lnTo>
                    <a:pt x="125" y="1498"/>
                  </a:lnTo>
                  <a:lnTo>
                    <a:pt x="0" y="1690"/>
                  </a:lnTo>
                  <a:lnTo>
                    <a:pt x="11" y="1690"/>
                  </a:lnTo>
                  <a:lnTo>
                    <a:pt x="137" y="1498"/>
                  </a:lnTo>
                  <a:lnTo>
                    <a:pt x="245" y="1312"/>
                  </a:lnTo>
                  <a:lnTo>
                    <a:pt x="346" y="1121"/>
                  </a:lnTo>
                  <a:lnTo>
                    <a:pt x="436" y="935"/>
                  </a:lnTo>
                  <a:lnTo>
                    <a:pt x="514" y="749"/>
                  </a:lnTo>
                  <a:lnTo>
                    <a:pt x="585" y="569"/>
                  </a:lnTo>
                  <a:lnTo>
                    <a:pt x="639" y="389"/>
                  </a:lnTo>
                  <a:lnTo>
                    <a:pt x="687" y="209"/>
                  </a:lnTo>
                  <a:lnTo>
                    <a:pt x="705" y="143"/>
                  </a:lnTo>
                  <a:lnTo>
                    <a:pt x="717" y="72"/>
                  </a:lnTo>
                  <a:lnTo>
                    <a:pt x="717" y="7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75780" name="Freeform 4"/>
            <p:cNvSpPr>
              <a:spLocks/>
            </p:cNvSpPr>
            <p:nvPr/>
          </p:nvSpPr>
          <p:spPr bwMode="hidden">
            <a:xfrm>
              <a:off x="5386" y="3794"/>
              <a:ext cx="378" cy="522"/>
            </a:xfrm>
            <a:custGeom>
              <a:avLst/>
              <a:gdLst/>
              <a:ahLst/>
              <a:cxnLst>
                <a:cxn ang="0">
                  <a:pos x="377" y="0"/>
                </a:cxn>
                <a:cxn ang="0">
                  <a:pos x="293" y="132"/>
                </a:cxn>
                <a:cxn ang="0">
                  <a:pos x="204" y="264"/>
                </a:cxn>
                <a:cxn ang="0">
                  <a:pos x="102" y="396"/>
                </a:cxn>
                <a:cxn ang="0">
                  <a:pos x="0" y="522"/>
                </a:cxn>
                <a:cxn ang="0">
                  <a:pos x="12" y="522"/>
                </a:cxn>
                <a:cxn ang="0">
                  <a:pos x="114" y="402"/>
                </a:cxn>
                <a:cxn ang="0">
                  <a:pos x="204" y="282"/>
                </a:cxn>
                <a:cxn ang="0">
                  <a:pos x="377" y="24"/>
                </a:cxn>
                <a:cxn ang="0">
                  <a:pos x="377" y="0"/>
                </a:cxn>
                <a:cxn ang="0">
                  <a:pos x="377" y="0"/>
                </a:cxn>
              </a:cxnLst>
              <a:rect l="0" t="0" r="r" b="b"/>
              <a:pathLst>
                <a:path w="377" h="522">
                  <a:moveTo>
                    <a:pt x="377" y="0"/>
                  </a:moveTo>
                  <a:lnTo>
                    <a:pt x="293" y="132"/>
                  </a:lnTo>
                  <a:lnTo>
                    <a:pt x="204" y="264"/>
                  </a:lnTo>
                  <a:lnTo>
                    <a:pt x="102" y="396"/>
                  </a:lnTo>
                  <a:lnTo>
                    <a:pt x="0" y="522"/>
                  </a:lnTo>
                  <a:lnTo>
                    <a:pt x="12" y="522"/>
                  </a:lnTo>
                  <a:lnTo>
                    <a:pt x="114" y="402"/>
                  </a:lnTo>
                  <a:lnTo>
                    <a:pt x="204" y="282"/>
                  </a:lnTo>
                  <a:lnTo>
                    <a:pt x="377" y="24"/>
                  </a:lnTo>
                  <a:lnTo>
                    <a:pt x="377" y="0"/>
                  </a:lnTo>
                  <a:lnTo>
                    <a:pt x="377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75781" name="Freeform 5"/>
            <p:cNvSpPr>
              <a:spLocks/>
            </p:cNvSpPr>
            <p:nvPr/>
          </p:nvSpPr>
          <p:spPr bwMode="hidden">
            <a:xfrm>
              <a:off x="5680" y="4214"/>
              <a:ext cx="84" cy="102"/>
            </a:xfrm>
            <a:custGeom>
              <a:avLst/>
              <a:gdLst/>
              <a:ahLst/>
              <a:cxnLst>
                <a:cxn ang="0">
                  <a:pos x="0" y="102"/>
                </a:cxn>
                <a:cxn ang="0">
                  <a:pos x="18" y="102"/>
                </a:cxn>
                <a:cxn ang="0">
                  <a:pos x="48" y="60"/>
                </a:cxn>
                <a:cxn ang="0">
                  <a:pos x="84" y="24"/>
                </a:cxn>
                <a:cxn ang="0">
                  <a:pos x="84" y="0"/>
                </a:cxn>
                <a:cxn ang="0">
                  <a:pos x="42" y="54"/>
                </a:cxn>
                <a:cxn ang="0">
                  <a:pos x="0" y="102"/>
                </a:cxn>
                <a:cxn ang="0">
                  <a:pos x="0" y="102"/>
                </a:cxn>
              </a:cxnLst>
              <a:rect l="0" t="0" r="r" b="b"/>
              <a:pathLst>
                <a:path w="84" h="102">
                  <a:moveTo>
                    <a:pt x="0" y="102"/>
                  </a:moveTo>
                  <a:lnTo>
                    <a:pt x="18" y="102"/>
                  </a:lnTo>
                  <a:lnTo>
                    <a:pt x="48" y="60"/>
                  </a:lnTo>
                  <a:lnTo>
                    <a:pt x="84" y="24"/>
                  </a:lnTo>
                  <a:lnTo>
                    <a:pt x="84" y="0"/>
                  </a:lnTo>
                  <a:lnTo>
                    <a:pt x="42" y="54"/>
                  </a:lnTo>
                  <a:lnTo>
                    <a:pt x="0" y="102"/>
                  </a:lnTo>
                  <a:lnTo>
                    <a:pt x="0" y="10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grpSp>
          <p:nvGrpSpPr>
            <p:cNvPr id="75782" name="Group 6"/>
            <p:cNvGrpSpPr>
              <a:grpSpLocks/>
            </p:cNvGrpSpPr>
            <p:nvPr/>
          </p:nvGrpSpPr>
          <p:grpSpPr bwMode="auto">
            <a:xfrm>
              <a:off x="288" y="0"/>
              <a:ext cx="5098" cy="4316"/>
              <a:chOff x="288" y="0"/>
              <a:chExt cx="5098" cy="4316"/>
            </a:xfrm>
          </p:grpSpPr>
          <p:sp>
            <p:nvSpPr>
              <p:cNvPr id="75783" name="Freeform 7"/>
              <p:cNvSpPr>
                <a:spLocks/>
              </p:cNvSpPr>
              <p:nvPr userDrawn="1"/>
            </p:nvSpPr>
            <p:spPr bwMode="hidden">
              <a:xfrm>
                <a:off x="2789" y="0"/>
                <a:ext cx="72" cy="4316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60" y="4316"/>
                  </a:cxn>
                  <a:cxn ang="0">
                    <a:pos x="72" y="4316"/>
                  </a:cxn>
                  <a:cxn ang="0">
                    <a:pos x="12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w="72" h="4316">
                    <a:moveTo>
                      <a:pt x="0" y="0"/>
                    </a:moveTo>
                    <a:lnTo>
                      <a:pt x="60" y="4316"/>
                    </a:lnTo>
                    <a:lnTo>
                      <a:pt x="72" y="4316"/>
                    </a:lnTo>
                    <a:lnTo>
                      <a:pt x="12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75784" name="Freeform 8"/>
              <p:cNvSpPr>
                <a:spLocks/>
              </p:cNvSpPr>
              <p:nvPr userDrawn="1"/>
            </p:nvSpPr>
            <p:spPr bwMode="hidden">
              <a:xfrm>
                <a:off x="3089" y="0"/>
                <a:ext cx="174" cy="4316"/>
              </a:xfrm>
              <a:custGeom>
                <a:avLst/>
                <a:gdLst/>
                <a:ahLst/>
                <a:cxnLst>
                  <a:cxn ang="0">
                    <a:pos x="24" y="0"/>
                  </a:cxn>
                  <a:cxn ang="0">
                    <a:pos x="12" y="0"/>
                  </a:cxn>
                  <a:cxn ang="0">
                    <a:pos x="42" y="216"/>
                  </a:cxn>
                  <a:cxn ang="0">
                    <a:pos x="72" y="444"/>
                  </a:cxn>
                  <a:cxn ang="0">
                    <a:pos x="96" y="689"/>
                  </a:cxn>
                  <a:cxn ang="0">
                    <a:pos x="120" y="947"/>
                  </a:cxn>
                  <a:cxn ang="0">
                    <a:pos x="132" y="1211"/>
                  </a:cxn>
                  <a:cxn ang="0">
                    <a:pos x="150" y="1487"/>
                  </a:cxn>
                  <a:cxn ang="0">
                    <a:pos x="156" y="1768"/>
                  </a:cxn>
                  <a:cxn ang="0">
                    <a:pos x="162" y="2062"/>
                  </a:cxn>
                  <a:cxn ang="0">
                    <a:pos x="156" y="2644"/>
                  </a:cxn>
                  <a:cxn ang="0">
                    <a:pos x="126" y="3225"/>
                  </a:cxn>
                  <a:cxn ang="0">
                    <a:pos x="108" y="3507"/>
                  </a:cxn>
                  <a:cxn ang="0">
                    <a:pos x="78" y="3788"/>
                  </a:cxn>
                  <a:cxn ang="0">
                    <a:pos x="42" y="4058"/>
                  </a:cxn>
                  <a:cxn ang="0">
                    <a:pos x="0" y="4316"/>
                  </a:cxn>
                  <a:cxn ang="0">
                    <a:pos x="12" y="4316"/>
                  </a:cxn>
                  <a:cxn ang="0">
                    <a:pos x="54" y="4058"/>
                  </a:cxn>
                  <a:cxn ang="0">
                    <a:pos x="90" y="3782"/>
                  </a:cxn>
                  <a:cxn ang="0">
                    <a:pos x="120" y="3507"/>
                  </a:cxn>
                  <a:cxn ang="0">
                    <a:pos x="138" y="3219"/>
                  </a:cxn>
                  <a:cxn ang="0">
                    <a:pos x="168" y="2638"/>
                  </a:cxn>
                  <a:cxn ang="0">
                    <a:pos x="174" y="2056"/>
                  </a:cxn>
                  <a:cxn ang="0">
                    <a:pos x="168" y="1768"/>
                  </a:cxn>
                  <a:cxn ang="0">
                    <a:pos x="162" y="1487"/>
                  </a:cxn>
                  <a:cxn ang="0">
                    <a:pos x="144" y="1211"/>
                  </a:cxn>
                  <a:cxn ang="0">
                    <a:pos x="132" y="941"/>
                  </a:cxn>
                  <a:cxn ang="0">
                    <a:pos x="108" y="689"/>
                  </a:cxn>
                  <a:cxn ang="0">
                    <a:pos x="84" y="444"/>
                  </a:cxn>
                  <a:cxn ang="0">
                    <a:pos x="54" y="216"/>
                  </a:cxn>
                  <a:cxn ang="0">
                    <a:pos x="24" y="0"/>
                  </a:cxn>
                  <a:cxn ang="0">
                    <a:pos x="24" y="0"/>
                  </a:cxn>
                </a:cxnLst>
                <a:rect l="0" t="0" r="r" b="b"/>
                <a:pathLst>
                  <a:path w="174" h="4316">
                    <a:moveTo>
                      <a:pt x="24" y="0"/>
                    </a:moveTo>
                    <a:lnTo>
                      <a:pt x="12" y="0"/>
                    </a:lnTo>
                    <a:lnTo>
                      <a:pt x="42" y="216"/>
                    </a:lnTo>
                    <a:lnTo>
                      <a:pt x="72" y="444"/>
                    </a:lnTo>
                    <a:lnTo>
                      <a:pt x="96" y="689"/>
                    </a:lnTo>
                    <a:lnTo>
                      <a:pt x="120" y="947"/>
                    </a:lnTo>
                    <a:lnTo>
                      <a:pt x="132" y="1211"/>
                    </a:lnTo>
                    <a:lnTo>
                      <a:pt x="150" y="1487"/>
                    </a:lnTo>
                    <a:lnTo>
                      <a:pt x="156" y="1768"/>
                    </a:lnTo>
                    <a:lnTo>
                      <a:pt x="162" y="2062"/>
                    </a:lnTo>
                    <a:lnTo>
                      <a:pt x="156" y="2644"/>
                    </a:lnTo>
                    <a:lnTo>
                      <a:pt x="126" y="3225"/>
                    </a:lnTo>
                    <a:lnTo>
                      <a:pt x="108" y="3507"/>
                    </a:lnTo>
                    <a:lnTo>
                      <a:pt x="78" y="3788"/>
                    </a:lnTo>
                    <a:lnTo>
                      <a:pt x="42" y="4058"/>
                    </a:lnTo>
                    <a:lnTo>
                      <a:pt x="0" y="4316"/>
                    </a:lnTo>
                    <a:lnTo>
                      <a:pt x="12" y="4316"/>
                    </a:lnTo>
                    <a:lnTo>
                      <a:pt x="54" y="4058"/>
                    </a:lnTo>
                    <a:lnTo>
                      <a:pt x="90" y="3782"/>
                    </a:lnTo>
                    <a:lnTo>
                      <a:pt x="120" y="3507"/>
                    </a:lnTo>
                    <a:lnTo>
                      <a:pt x="138" y="3219"/>
                    </a:lnTo>
                    <a:lnTo>
                      <a:pt x="168" y="2638"/>
                    </a:lnTo>
                    <a:lnTo>
                      <a:pt x="174" y="2056"/>
                    </a:lnTo>
                    <a:lnTo>
                      <a:pt x="168" y="1768"/>
                    </a:lnTo>
                    <a:lnTo>
                      <a:pt x="162" y="1487"/>
                    </a:lnTo>
                    <a:lnTo>
                      <a:pt x="144" y="1211"/>
                    </a:lnTo>
                    <a:lnTo>
                      <a:pt x="132" y="941"/>
                    </a:lnTo>
                    <a:lnTo>
                      <a:pt x="108" y="689"/>
                    </a:lnTo>
                    <a:lnTo>
                      <a:pt x="84" y="444"/>
                    </a:lnTo>
                    <a:lnTo>
                      <a:pt x="54" y="216"/>
                    </a:lnTo>
                    <a:lnTo>
                      <a:pt x="24" y="0"/>
                    </a:lnTo>
                    <a:lnTo>
                      <a:pt x="24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75785" name="Freeform 9"/>
              <p:cNvSpPr>
                <a:spLocks/>
              </p:cNvSpPr>
              <p:nvPr userDrawn="1"/>
            </p:nvSpPr>
            <p:spPr bwMode="hidden">
              <a:xfrm>
                <a:off x="3358" y="0"/>
                <a:ext cx="337" cy="4316"/>
              </a:xfrm>
              <a:custGeom>
                <a:avLst/>
                <a:gdLst/>
                <a:ahLst/>
                <a:cxnLst>
                  <a:cxn ang="0">
                    <a:pos x="329" y="2014"/>
                  </a:cxn>
                  <a:cxn ang="0">
                    <a:pos x="317" y="1726"/>
                  </a:cxn>
                  <a:cxn ang="0">
                    <a:pos x="293" y="1445"/>
                  </a:cxn>
                  <a:cxn ang="0">
                    <a:pos x="263" y="1175"/>
                  </a:cxn>
                  <a:cxn ang="0">
                    <a:pos x="228" y="917"/>
                  </a:cxn>
                  <a:cxn ang="0">
                    <a:pos x="186" y="665"/>
                  </a:cxn>
                  <a:cxn ang="0">
                    <a:pos x="132" y="432"/>
                  </a:cxn>
                  <a:cxn ang="0">
                    <a:pos x="78" y="204"/>
                  </a:cxn>
                  <a:cxn ang="0">
                    <a:pos x="12" y="0"/>
                  </a:cxn>
                  <a:cxn ang="0">
                    <a:pos x="0" y="0"/>
                  </a:cxn>
                  <a:cxn ang="0">
                    <a:pos x="66" y="204"/>
                  </a:cxn>
                  <a:cxn ang="0">
                    <a:pos x="120" y="432"/>
                  </a:cxn>
                  <a:cxn ang="0">
                    <a:pos x="174" y="665"/>
                  </a:cxn>
                  <a:cxn ang="0">
                    <a:pos x="216" y="917"/>
                  </a:cxn>
                  <a:cxn ang="0">
                    <a:pos x="251" y="1175"/>
                  </a:cxn>
                  <a:cxn ang="0">
                    <a:pos x="281" y="1445"/>
                  </a:cxn>
                  <a:cxn ang="0">
                    <a:pos x="305" y="1726"/>
                  </a:cxn>
                  <a:cxn ang="0">
                    <a:pos x="317" y="2014"/>
                  </a:cxn>
                  <a:cxn ang="0">
                    <a:pos x="323" y="2314"/>
                  </a:cxn>
                  <a:cxn ang="0">
                    <a:pos x="317" y="2608"/>
                  </a:cxn>
                  <a:cxn ang="0">
                    <a:pos x="305" y="2907"/>
                  </a:cxn>
                  <a:cxn ang="0">
                    <a:pos x="281" y="3201"/>
                  </a:cxn>
                  <a:cxn ang="0">
                    <a:pos x="257" y="3489"/>
                  </a:cxn>
                  <a:cxn ang="0">
                    <a:pos x="216" y="3777"/>
                  </a:cxn>
                  <a:cxn ang="0">
                    <a:pos x="174" y="4052"/>
                  </a:cxn>
                  <a:cxn ang="0">
                    <a:pos x="120" y="4316"/>
                  </a:cxn>
                  <a:cxn ang="0">
                    <a:pos x="132" y="4316"/>
                  </a:cxn>
                  <a:cxn ang="0">
                    <a:pos x="186" y="4052"/>
                  </a:cxn>
                  <a:cxn ang="0">
                    <a:pos x="228" y="3777"/>
                  </a:cxn>
                  <a:cxn ang="0">
                    <a:pos x="269" y="3489"/>
                  </a:cxn>
                  <a:cxn ang="0">
                    <a:pos x="293" y="3201"/>
                  </a:cxn>
                  <a:cxn ang="0">
                    <a:pos x="317" y="2907"/>
                  </a:cxn>
                  <a:cxn ang="0">
                    <a:pos x="329" y="2608"/>
                  </a:cxn>
                  <a:cxn ang="0">
                    <a:pos x="335" y="2314"/>
                  </a:cxn>
                  <a:cxn ang="0">
                    <a:pos x="329" y="2014"/>
                  </a:cxn>
                  <a:cxn ang="0">
                    <a:pos x="329" y="2014"/>
                  </a:cxn>
                </a:cxnLst>
                <a:rect l="0" t="0" r="r" b="b"/>
                <a:pathLst>
                  <a:path w="335" h="4316">
                    <a:moveTo>
                      <a:pt x="329" y="2014"/>
                    </a:moveTo>
                    <a:lnTo>
                      <a:pt x="317" y="1726"/>
                    </a:lnTo>
                    <a:lnTo>
                      <a:pt x="293" y="1445"/>
                    </a:lnTo>
                    <a:lnTo>
                      <a:pt x="263" y="1175"/>
                    </a:lnTo>
                    <a:lnTo>
                      <a:pt x="228" y="917"/>
                    </a:lnTo>
                    <a:lnTo>
                      <a:pt x="186" y="665"/>
                    </a:lnTo>
                    <a:lnTo>
                      <a:pt x="132" y="432"/>
                    </a:lnTo>
                    <a:lnTo>
                      <a:pt x="78" y="204"/>
                    </a:lnTo>
                    <a:lnTo>
                      <a:pt x="12" y="0"/>
                    </a:lnTo>
                    <a:lnTo>
                      <a:pt x="0" y="0"/>
                    </a:lnTo>
                    <a:lnTo>
                      <a:pt x="66" y="204"/>
                    </a:lnTo>
                    <a:lnTo>
                      <a:pt x="120" y="432"/>
                    </a:lnTo>
                    <a:lnTo>
                      <a:pt x="174" y="665"/>
                    </a:lnTo>
                    <a:lnTo>
                      <a:pt x="216" y="917"/>
                    </a:lnTo>
                    <a:lnTo>
                      <a:pt x="251" y="1175"/>
                    </a:lnTo>
                    <a:lnTo>
                      <a:pt x="281" y="1445"/>
                    </a:lnTo>
                    <a:lnTo>
                      <a:pt x="305" y="1726"/>
                    </a:lnTo>
                    <a:lnTo>
                      <a:pt x="317" y="2014"/>
                    </a:lnTo>
                    <a:lnTo>
                      <a:pt x="323" y="2314"/>
                    </a:lnTo>
                    <a:lnTo>
                      <a:pt x="317" y="2608"/>
                    </a:lnTo>
                    <a:lnTo>
                      <a:pt x="305" y="2907"/>
                    </a:lnTo>
                    <a:lnTo>
                      <a:pt x="281" y="3201"/>
                    </a:lnTo>
                    <a:lnTo>
                      <a:pt x="257" y="3489"/>
                    </a:lnTo>
                    <a:lnTo>
                      <a:pt x="216" y="3777"/>
                    </a:lnTo>
                    <a:lnTo>
                      <a:pt x="174" y="4052"/>
                    </a:lnTo>
                    <a:lnTo>
                      <a:pt x="120" y="4316"/>
                    </a:lnTo>
                    <a:lnTo>
                      <a:pt x="132" y="4316"/>
                    </a:lnTo>
                    <a:lnTo>
                      <a:pt x="186" y="4052"/>
                    </a:lnTo>
                    <a:lnTo>
                      <a:pt x="228" y="3777"/>
                    </a:lnTo>
                    <a:lnTo>
                      <a:pt x="269" y="3489"/>
                    </a:lnTo>
                    <a:lnTo>
                      <a:pt x="293" y="3201"/>
                    </a:lnTo>
                    <a:lnTo>
                      <a:pt x="317" y="2907"/>
                    </a:lnTo>
                    <a:lnTo>
                      <a:pt x="329" y="2608"/>
                    </a:lnTo>
                    <a:lnTo>
                      <a:pt x="335" y="2314"/>
                    </a:lnTo>
                    <a:lnTo>
                      <a:pt x="329" y="2014"/>
                    </a:lnTo>
                    <a:lnTo>
                      <a:pt x="329" y="2014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75786" name="Freeform 10"/>
              <p:cNvSpPr>
                <a:spLocks/>
              </p:cNvSpPr>
              <p:nvPr userDrawn="1"/>
            </p:nvSpPr>
            <p:spPr bwMode="hidden">
              <a:xfrm>
                <a:off x="3676" y="0"/>
                <a:ext cx="427" cy="4316"/>
              </a:xfrm>
              <a:custGeom>
                <a:avLst/>
                <a:gdLst/>
                <a:ahLst/>
                <a:cxnLst>
                  <a:cxn ang="0">
                    <a:pos x="413" y="1924"/>
                  </a:cxn>
                  <a:cxn ang="0">
                    <a:pos x="395" y="1690"/>
                  </a:cxn>
                  <a:cxn ang="0">
                    <a:pos x="365" y="1457"/>
                  </a:cxn>
                  <a:cxn ang="0">
                    <a:pos x="329" y="1229"/>
                  </a:cxn>
                  <a:cxn ang="0">
                    <a:pos x="281" y="1001"/>
                  </a:cxn>
                  <a:cxn ang="0">
                    <a:pos x="227" y="761"/>
                  </a:cxn>
                  <a:cxn ang="0">
                    <a:pos x="162" y="522"/>
                  </a:cxn>
                  <a:cxn ang="0">
                    <a:pos x="90" y="270"/>
                  </a:cxn>
                  <a:cxn ang="0">
                    <a:pos x="12" y="0"/>
                  </a:cxn>
                  <a:cxn ang="0">
                    <a:pos x="0" y="0"/>
                  </a:cxn>
                  <a:cxn ang="0">
                    <a:pos x="84" y="270"/>
                  </a:cxn>
                  <a:cxn ang="0">
                    <a:pos x="156" y="522"/>
                  </a:cxn>
                  <a:cxn ang="0">
                    <a:pos x="216" y="767"/>
                  </a:cxn>
                  <a:cxn ang="0">
                    <a:pos x="275" y="1001"/>
                  </a:cxn>
                  <a:cxn ang="0">
                    <a:pos x="317" y="1235"/>
                  </a:cxn>
                  <a:cxn ang="0">
                    <a:pos x="353" y="1463"/>
                  </a:cxn>
                  <a:cxn ang="0">
                    <a:pos x="383" y="1690"/>
                  </a:cxn>
                  <a:cxn ang="0">
                    <a:pos x="401" y="1924"/>
                  </a:cxn>
                  <a:cxn ang="0">
                    <a:pos x="413" y="2188"/>
                  </a:cxn>
                  <a:cxn ang="0">
                    <a:pos x="407" y="2458"/>
                  </a:cxn>
                  <a:cxn ang="0">
                    <a:pos x="395" y="2733"/>
                  </a:cxn>
                  <a:cxn ang="0">
                    <a:pos x="365" y="3021"/>
                  </a:cxn>
                  <a:cxn ang="0">
                    <a:pos x="329" y="3321"/>
                  </a:cxn>
                  <a:cxn ang="0">
                    <a:pos x="275" y="3639"/>
                  </a:cxn>
                  <a:cxn ang="0">
                    <a:pos x="204" y="3968"/>
                  </a:cxn>
                  <a:cxn ang="0">
                    <a:pos x="126" y="4316"/>
                  </a:cxn>
                  <a:cxn ang="0">
                    <a:pos x="138" y="4316"/>
                  </a:cxn>
                  <a:cxn ang="0">
                    <a:pos x="216" y="3968"/>
                  </a:cxn>
                  <a:cxn ang="0">
                    <a:pos x="287" y="3639"/>
                  </a:cxn>
                  <a:cxn ang="0">
                    <a:pos x="341" y="3321"/>
                  </a:cxn>
                  <a:cxn ang="0">
                    <a:pos x="377" y="3021"/>
                  </a:cxn>
                  <a:cxn ang="0">
                    <a:pos x="407" y="2733"/>
                  </a:cxn>
                  <a:cxn ang="0">
                    <a:pos x="419" y="2458"/>
                  </a:cxn>
                  <a:cxn ang="0">
                    <a:pos x="425" y="2188"/>
                  </a:cxn>
                  <a:cxn ang="0">
                    <a:pos x="413" y="1924"/>
                  </a:cxn>
                  <a:cxn ang="0">
                    <a:pos x="413" y="1924"/>
                  </a:cxn>
                </a:cxnLst>
                <a:rect l="0" t="0" r="r" b="b"/>
                <a:pathLst>
                  <a:path w="425" h="4316">
                    <a:moveTo>
                      <a:pt x="413" y="1924"/>
                    </a:moveTo>
                    <a:lnTo>
                      <a:pt x="395" y="1690"/>
                    </a:lnTo>
                    <a:lnTo>
                      <a:pt x="365" y="1457"/>
                    </a:lnTo>
                    <a:lnTo>
                      <a:pt x="329" y="1229"/>
                    </a:lnTo>
                    <a:lnTo>
                      <a:pt x="281" y="1001"/>
                    </a:lnTo>
                    <a:lnTo>
                      <a:pt x="227" y="761"/>
                    </a:lnTo>
                    <a:lnTo>
                      <a:pt x="162" y="522"/>
                    </a:lnTo>
                    <a:lnTo>
                      <a:pt x="90" y="270"/>
                    </a:lnTo>
                    <a:lnTo>
                      <a:pt x="12" y="0"/>
                    </a:lnTo>
                    <a:lnTo>
                      <a:pt x="0" y="0"/>
                    </a:lnTo>
                    <a:lnTo>
                      <a:pt x="84" y="270"/>
                    </a:lnTo>
                    <a:lnTo>
                      <a:pt x="156" y="522"/>
                    </a:lnTo>
                    <a:lnTo>
                      <a:pt x="216" y="767"/>
                    </a:lnTo>
                    <a:lnTo>
                      <a:pt x="275" y="1001"/>
                    </a:lnTo>
                    <a:lnTo>
                      <a:pt x="317" y="1235"/>
                    </a:lnTo>
                    <a:lnTo>
                      <a:pt x="353" y="1463"/>
                    </a:lnTo>
                    <a:lnTo>
                      <a:pt x="383" y="1690"/>
                    </a:lnTo>
                    <a:lnTo>
                      <a:pt x="401" y="1924"/>
                    </a:lnTo>
                    <a:lnTo>
                      <a:pt x="413" y="2188"/>
                    </a:lnTo>
                    <a:lnTo>
                      <a:pt x="407" y="2458"/>
                    </a:lnTo>
                    <a:lnTo>
                      <a:pt x="395" y="2733"/>
                    </a:lnTo>
                    <a:lnTo>
                      <a:pt x="365" y="3021"/>
                    </a:lnTo>
                    <a:lnTo>
                      <a:pt x="329" y="3321"/>
                    </a:lnTo>
                    <a:lnTo>
                      <a:pt x="275" y="3639"/>
                    </a:lnTo>
                    <a:lnTo>
                      <a:pt x="204" y="3968"/>
                    </a:lnTo>
                    <a:lnTo>
                      <a:pt x="126" y="4316"/>
                    </a:lnTo>
                    <a:lnTo>
                      <a:pt x="138" y="4316"/>
                    </a:lnTo>
                    <a:lnTo>
                      <a:pt x="216" y="3968"/>
                    </a:lnTo>
                    <a:lnTo>
                      <a:pt x="287" y="3639"/>
                    </a:lnTo>
                    <a:lnTo>
                      <a:pt x="341" y="3321"/>
                    </a:lnTo>
                    <a:lnTo>
                      <a:pt x="377" y="3021"/>
                    </a:lnTo>
                    <a:lnTo>
                      <a:pt x="407" y="2733"/>
                    </a:lnTo>
                    <a:lnTo>
                      <a:pt x="419" y="2458"/>
                    </a:lnTo>
                    <a:lnTo>
                      <a:pt x="425" y="2188"/>
                    </a:lnTo>
                    <a:lnTo>
                      <a:pt x="413" y="1924"/>
                    </a:lnTo>
                    <a:lnTo>
                      <a:pt x="413" y="1924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75787" name="Freeform 11"/>
              <p:cNvSpPr>
                <a:spLocks/>
              </p:cNvSpPr>
              <p:nvPr userDrawn="1"/>
            </p:nvSpPr>
            <p:spPr bwMode="hidden">
              <a:xfrm>
                <a:off x="3946" y="0"/>
                <a:ext cx="558" cy="4316"/>
              </a:xfrm>
              <a:custGeom>
                <a:avLst/>
                <a:gdLst/>
                <a:ahLst/>
                <a:cxnLst>
                  <a:cxn ang="0">
                    <a:pos x="556" y="2020"/>
                  </a:cxn>
                  <a:cxn ang="0">
                    <a:pos x="538" y="1732"/>
                  </a:cxn>
                  <a:cxn ang="0">
                    <a:pos x="503" y="1445"/>
                  </a:cxn>
                  <a:cxn ang="0">
                    <a:pos x="455" y="1175"/>
                  </a:cxn>
                  <a:cxn ang="0">
                    <a:pos x="395" y="911"/>
                  </a:cxn>
                  <a:cxn ang="0">
                    <a:pos x="317" y="659"/>
                  </a:cxn>
                  <a:cxn ang="0">
                    <a:pos x="228" y="426"/>
                  </a:cxn>
                  <a:cxn ang="0">
                    <a:pos x="126" y="204"/>
                  </a:cxn>
                  <a:cxn ang="0">
                    <a:pos x="12" y="0"/>
                  </a:cxn>
                  <a:cxn ang="0">
                    <a:pos x="0" y="0"/>
                  </a:cxn>
                  <a:cxn ang="0">
                    <a:pos x="114" y="204"/>
                  </a:cxn>
                  <a:cxn ang="0">
                    <a:pos x="216" y="426"/>
                  </a:cxn>
                  <a:cxn ang="0">
                    <a:pos x="305" y="659"/>
                  </a:cxn>
                  <a:cxn ang="0">
                    <a:pos x="383" y="911"/>
                  </a:cxn>
                  <a:cxn ang="0">
                    <a:pos x="443" y="1175"/>
                  </a:cxn>
                  <a:cxn ang="0">
                    <a:pos x="491" y="1445"/>
                  </a:cxn>
                  <a:cxn ang="0">
                    <a:pos x="526" y="1732"/>
                  </a:cxn>
                  <a:cxn ang="0">
                    <a:pos x="544" y="2020"/>
                  </a:cxn>
                  <a:cxn ang="0">
                    <a:pos x="544" y="2326"/>
                  </a:cxn>
                  <a:cxn ang="0">
                    <a:pos x="532" y="2632"/>
                  </a:cxn>
                  <a:cxn ang="0">
                    <a:pos x="503" y="2931"/>
                  </a:cxn>
                  <a:cxn ang="0">
                    <a:pos x="455" y="3225"/>
                  </a:cxn>
                  <a:cxn ang="0">
                    <a:pos x="389" y="3513"/>
                  </a:cxn>
                  <a:cxn ang="0">
                    <a:pos x="311" y="3788"/>
                  </a:cxn>
                  <a:cxn ang="0">
                    <a:pos x="216" y="4058"/>
                  </a:cxn>
                  <a:cxn ang="0">
                    <a:pos x="102" y="4316"/>
                  </a:cxn>
                  <a:cxn ang="0">
                    <a:pos x="114" y="4316"/>
                  </a:cxn>
                  <a:cxn ang="0">
                    <a:pos x="228" y="4058"/>
                  </a:cxn>
                  <a:cxn ang="0">
                    <a:pos x="323" y="3788"/>
                  </a:cxn>
                  <a:cxn ang="0">
                    <a:pos x="401" y="3513"/>
                  </a:cxn>
                  <a:cxn ang="0">
                    <a:pos x="467" y="3225"/>
                  </a:cxn>
                  <a:cxn ang="0">
                    <a:pos x="515" y="2931"/>
                  </a:cxn>
                  <a:cxn ang="0">
                    <a:pos x="544" y="2632"/>
                  </a:cxn>
                  <a:cxn ang="0">
                    <a:pos x="556" y="2326"/>
                  </a:cxn>
                  <a:cxn ang="0">
                    <a:pos x="556" y="2020"/>
                  </a:cxn>
                  <a:cxn ang="0">
                    <a:pos x="556" y="2020"/>
                  </a:cxn>
                </a:cxnLst>
                <a:rect l="0" t="0" r="r" b="b"/>
                <a:pathLst>
                  <a:path w="556" h="4316">
                    <a:moveTo>
                      <a:pt x="556" y="2020"/>
                    </a:moveTo>
                    <a:lnTo>
                      <a:pt x="538" y="1732"/>
                    </a:lnTo>
                    <a:lnTo>
                      <a:pt x="503" y="1445"/>
                    </a:lnTo>
                    <a:lnTo>
                      <a:pt x="455" y="1175"/>
                    </a:lnTo>
                    <a:lnTo>
                      <a:pt x="395" y="911"/>
                    </a:lnTo>
                    <a:lnTo>
                      <a:pt x="317" y="659"/>
                    </a:lnTo>
                    <a:lnTo>
                      <a:pt x="228" y="426"/>
                    </a:lnTo>
                    <a:lnTo>
                      <a:pt x="126" y="204"/>
                    </a:lnTo>
                    <a:lnTo>
                      <a:pt x="12" y="0"/>
                    </a:lnTo>
                    <a:lnTo>
                      <a:pt x="0" y="0"/>
                    </a:lnTo>
                    <a:lnTo>
                      <a:pt x="114" y="204"/>
                    </a:lnTo>
                    <a:lnTo>
                      <a:pt x="216" y="426"/>
                    </a:lnTo>
                    <a:lnTo>
                      <a:pt x="305" y="659"/>
                    </a:lnTo>
                    <a:lnTo>
                      <a:pt x="383" y="911"/>
                    </a:lnTo>
                    <a:lnTo>
                      <a:pt x="443" y="1175"/>
                    </a:lnTo>
                    <a:lnTo>
                      <a:pt x="491" y="1445"/>
                    </a:lnTo>
                    <a:lnTo>
                      <a:pt x="526" y="1732"/>
                    </a:lnTo>
                    <a:lnTo>
                      <a:pt x="544" y="2020"/>
                    </a:lnTo>
                    <a:lnTo>
                      <a:pt x="544" y="2326"/>
                    </a:lnTo>
                    <a:lnTo>
                      <a:pt x="532" y="2632"/>
                    </a:lnTo>
                    <a:lnTo>
                      <a:pt x="503" y="2931"/>
                    </a:lnTo>
                    <a:lnTo>
                      <a:pt x="455" y="3225"/>
                    </a:lnTo>
                    <a:lnTo>
                      <a:pt x="389" y="3513"/>
                    </a:lnTo>
                    <a:lnTo>
                      <a:pt x="311" y="3788"/>
                    </a:lnTo>
                    <a:lnTo>
                      <a:pt x="216" y="4058"/>
                    </a:lnTo>
                    <a:lnTo>
                      <a:pt x="102" y="4316"/>
                    </a:lnTo>
                    <a:lnTo>
                      <a:pt x="114" y="4316"/>
                    </a:lnTo>
                    <a:lnTo>
                      <a:pt x="228" y="4058"/>
                    </a:lnTo>
                    <a:lnTo>
                      <a:pt x="323" y="3788"/>
                    </a:lnTo>
                    <a:lnTo>
                      <a:pt x="401" y="3513"/>
                    </a:lnTo>
                    <a:lnTo>
                      <a:pt x="467" y="3225"/>
                    </a:lnTo>
                    <a:lnTo>
                      <a:pt x="515" y="2931"/>
                    </a:lnTo>
                    <a:lnTo>
                      <a:pt x="544" y="2632"/>
                    </a:lnTo>
                    <a:lnTo>
                      <a:pt x="556" y="2326"/>
                    </a:lnTo>
                    <a:lnTo>
                      <a:pt x="556" y="2020"/>
                    </a:lnTo>
                    <a:lnTo>
                      <a:pt x="556" y="202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75788" name="Freeform 12"/>
              <p:cNvSpPr>
                <a:spLocks/>
              </p:cNvSpPr>
              <p:nvPr userDrawn="1"/>
            </p:nvSpPr>
            <p:spPr bwMode="hidden">
              <a:xfrm>
                <a:off x="4246" y="0"/>
                <a:ext cx="690" cy="4316"/>
              </a:xfrm>
              <a:custGeom>
                <a:avLst/>
                <a:gdLst/>
                <a:ahLst/>
                <a:cxnLst>
                  <a:cxn ang="0">
                    <a:pos x="688" y="2086"/>
                  </a:cxn>
                  <a:cxn ang="0">
                    <a:pos x="670" y="1810"/>
                  </a:cxn>
                  <a:cxn ang="0">
                    <a:pos x="634" y="1541"/>
                  </a:cxn>
                  <a:cxn ang="0">
                    <a:pos x="574" y="1271"/>
                  </a:cxn>
                  <a:cxn ang="0">
                    <a:pos x="497" y="1007"/>
                  </a:cxn>
                  <a:cxn ang="0">
                    <a:pos x="401" y="749"/>
                  </a:cxn>
                  <a:cxn ang="0">
                    <a:pos x="293" y="492"/>
                  </a:cxn>
                  <a:cxn ang="0">
                    <a:pos x="162" y="240"/>
                  </a:cxn>
                  <a:cxn ang="0">
                    <a:pos x="12" y="0"/>
                  </a:cxn>
                  <a:cxn ang="0">
                    <a:pos x="0" y="0"/>
                  </a:cxn>
                  <a:cxn ang="0">
                    <a:pos x="150" y="240"/>
                  </a:cxn>
                  <a:cxn ang="0">
                    <a:pos x="281" y="492"/>
                  </a:cxn>
                  <a:cxn ang="0">
                    <a:pos x="389" y="749"/>
                  </a:cxn>
                  <a:cxn ang="0">
                    <a:pos x="485" y="1007"/>
                  </a:cxn>
                  <a:cxn ang="0">
                    <a:pos x="562" y="1271"/>
                  </a:cxn>
                  <a:cxn ang="0">
                    <a:pos x="622" y="1541"/>
                  </a:cxn>
                  <a:cxn ang="0">
                    <a:pos x="658" y="1810"/>
                  </a:cxn>
                  <a:cxn ang="0">
                    <a:pos x="676" y="2086"/>
                  </a:cxn>
                  <a:cxn ang="0">
                    <a:pos x="676" y="2368"/>
                  </a:cxn>
                  <a:cxn ang="0">
                    <a:pos x="658" y="2650"/>
                  </a:cxn>
                  <a:cxn ang="0">
                    <a:pos x="616" y="2931"/>
                  </a:cxn>
                  <a:cxn ang="0">
                    <a:pos x="556" y="3213"/>
                  </a:cxn>
                  <a:cxn ang="0">
                    <a:pos x="473" y="3495"/>
                  </a:cxn>
                  <a:cxn ang="0">
                    <a:pos x="371" y="3777"/>
                  </a:cxn>
                  <a:cxn ang="0">
                    <a:pos x="251" y="4046"/>
                  </a:cxn>
                  <a:cxn ang="0">
                    <a:pos x="114" y="4316"/>
                  </a:cxn>
                  <a:cxn ang="0">
                    <a:pos x="126" y="4316"/>
                  </a:cxn>
                  <a:cxn ang="0">
                    <a:pos x="263" y="4046"/>
                  </a:cxn>
                  <a:cxn ang="0">
                    <a:pos x="383" y="3777"/>
                  </a:cxn>
                  <a:cxn ang="0">
                    <a:pos x="485" y="3495"/>
                  </a:cxn>
                  <a:cxn ang="0">
                    <a:pos x="568" y="3219"/>
                  </a:cxn>
                  <a:cxn ang="0">
                    <a:pos x="628" y="2937"/>
                  </a:cxn>
                  <a:cxn ang="0">
                    <a:pos x="670" y="2656"/>
                  </a:cxn>
                  <a:cxn ang="0">
                    <a:pos x="688" y="2368"/>
                  </a:cxn>
                  <a:cxn ang="0">
                    <a:pos x="688" y="2086"/>
                  </a:cxn>
                  <a:cxn ang="0">
                    <a:pos x="688" y="2086"/>
                  </a:cxn>
                </a:cxnLst>
                <a:rect l="0" t="0" r="r" b="b"/>
                <a:pathLst>
                  <a:path w="688" h="4316">
                    <a:moveTo>
                      <a:pt x="688" y="2086"/>
                    </a:moveTo>
                    <a:lnTo>
                      <a:pt x="670" y="1810"/>
                    </a:lnTo>
                    <a:lnTo>
                      <a:pt x="634" y="1541"/>
                    </a:lnTo>
                    <a:lnTo>
                      <a:pt x="574" y="1271"/>
                    </a:lnTo>
                    <a:lnTo>
                      <a:pt x="497" y="1007"/>
                    </a:lnTo>
                    <a:lnTo>
                      <a:pt x="401" y="749"/>
                    </a:lnTo>
                    <a:lnTo>
                      <a:pt x="293" y="492"/>
                    </a:lnTo>
                    <a:lnTo>
                      <a:pt x="162" y="240"/>
                    </a:lnTo>
                    <a:lnTo>
                      <a:pt x="12" y="0"/>
                    </a:lnTo>
                    <a:lnTo>
                      <a:pt x="0" y="0"/>
                    </a:lnTo>
                    <a:lnTo>
                      <a:pt x="150" y="240"/>
                    </a:lnTo>
                    <a:lnTo>
                      <a:pt x="281" y="492"/>
                    </a:lnTo>
                    <a:lnTo>
                      <a:pt x="389" y="749"/>
                    </a:lnTo>
                    <a:lnTo>
                      <a:pt x="485" y="1007"/>
                    </a:lnTo>
                    <a:lnTo>
                      <a:pt x="562" y="1271"/>
                    </a:lnTo>
                    <a:lnTo>
                      <a:pt x="622" y="1541"/>
                    </a:lnTo>
                    <a:lnTo>
                      <a:pt x="658" y="1810"/>
                    </a:lnTo>
                    <a:lnTo>
                      <a:pt x="676" y="2086"/>
                    </a:lnTo>
                    <a:lnTo>
                      <a:pt x="676" y="2368"/>
                    </a:lnTo>
                    <a:lnTo>
                      <a:pt x="658" y="2650"/>
                    </a:lnTo>
                    <a:lnTo>
                      <a:pt x="616" y="2931"/>
                    </a:lnTo>
                    <a:lnTo>
                      <a:pt x="556" y="3213"/>
                    </a:lnTo>
                    <a:lnTo>
                      <a:pt x="473" y="3495"/>
                    </a:lnTo>
                    <a:lnTo>
                      <a:pt x="371" y="3777"/>
                    </a:lnTo>
                    <a:lnTo>
                      <a:pt x="251" y="4046"/>
                    </a:lnTo>
                    <a:lnTo>
                      <a:pt x="114" y="4316"/>
                    </a:lnTo>
                    <a:lnTo>
                      <a:pt x="126" y="4316"/>
                    </a:lnTo>
                    <a:lnTo>
                      <a:pt x="263" y="4046"/>
                    </a:lnTo>
                    <a:lnTo>
                      <a:pt x="383" y="3777"/>
                    </a:lnTo>
                    <a:lnTo>
                      <a:pt x="485" y="3495"/>
                    </a:lnTo>
                    <a:lnTo>
                      <a:pt x="568" y="3219"/>
                    </a:lnTo>
                    <a:lnTo>
                      <a:pt x="628" y="2937"/>
                    </a:lnTo>
                    <a:lnTo>
                      <a:pt x="670" y="2656"/>
                    </a:lnTo>
                    <a:lnTo>
                      <a:pt x="688" y="2368"/>
                    </a:lnTo>
                    <a:lnTo>
                      <a:pt x="688" y="2086"/>
                    </a:lnTo>
                    <a:lnTo>
                      <a:pt x="688" y="2086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75789" name="Freeform 13"/>
              <p:cNvSpPr>
                <a:spLocks/>
              </p:cNvSpPr>
              <p:nvPr userDrawn="1"/>
            </p:nvSpPr>
            <p:spPr bwMode="hidden">
              <a:xfrm>
                <a:off x="4522" y="0"/>
                <a:ext cx="864" cy="4316"/>
              </a:xfrm>
              <a:custGeom>
                <a:avLst/>
                <a:gdLst/>
                <a:ahLst/>
                <a:cxnLst>
                  <a:cxn ang="0">
                    <a:pos x="855" y="2128"/>
                  </a:cxn>
                  <a:cxn ang="0">
                    <a:pos x="831" y="1834"/>
                  </a:cxn>
                  <a:cxn ang="0">
                    <a:pos x="808" y="1684"/>
                  </a:cxn>
                  <a:cxn ang="0">
                    <a:pos x="784" y="1541"/>
                  </a:cxn>
                  <a:cxn ang="0">
                    <a:pos x="748" y="1397"/>
                  </a:cxn>
                  <a:cxn ang="0">
                    <a:pos x="712" y="1253"/>
                  </a:cxn>
                  <a:cxn ang="0">
                    <a:pos x="664" y="1115"/>
                  </a:cxn>
                  <a:cxn ang="0">
                    <a:pos x="610" y="977"/>
                  </a:cxn>
                  <a:cxn ang="0">
                    <a:pos x="491" y="719"/>
                  </a:cxn>
                  <a:cxn ang="0">
                    <a:pos x="353" y="468"/>
                  </a:cxn>
                  <a:cxn ang="0">
                    <a:pos x="192" y="228"/>
                  </a:cxn>
                  <a:cxn ang="0">
                    <a:pos x="12" y="0"/>
                  </a:cxn>
                  <a:cxn ang="0">
                    <a:pos x="0" y="0"/>
                  </a:cxn>
                  <a:cxn ang="0">
                    <a:pos x="180" y="228"/>
                  </a:cxn>
                  <a:cxn ang="0">
                    <a:pos x="341" y="468"/>
                  </a:cxn>
                  <a:cxn ang="0">
                    <a:pos x="479" y="719"/>
                  </a:cxn>
                  <a:cxn ang="0">
                    <a:pos x="598" y="983"/>
                  </a:cxn>
                  <a:cxn ang="0">
                    <a:pos x="652" y="1121"/>
                  </a:cxn>
                  <a:cxn ang="0">
                    <a:pos x="700" y="1259"/>
                  </a:cxn>
                  <a:cxn ang="0">
                    <a:pos x="736" y="1403"/>
                  </a:cxn>
                  <a:cxn ang="0">
                    <a:pos x="772" y="1547"/>
                  </a:cxn>
                  <a:cxn ang="0">
                    <a:pos x="802" y="1690"/>
                  </a:cxn>
                  <a:cxn ang="0">
                    <a:pos x="819" y="1834"/>
                  </a:cxn>
                  <a:cxn ang="0">
                    <a:pos x="837" y="1984"/>
                  </a:cxn>
                  <a:cxn ang="0">
                    <a:pos x="843" y="2128"/>
                  </a:cxn>
                  <a:cxn ang="0">
                    <a:pos x="849" y="2278"/>
                  </a:cxn>
                  <a:cxn ang="0">
                    <a:pos x="843" y="2428"/>
                  </a:cxn>
                  <a:cxn ang="0">
                    <a:pos x="831" y="2572"/>
                  </a:cxn>
                  <a:cxn ang="0">
                    <a:pos x="819" y="2721"/>
                  </a:cxn>
                  <a:cxn ang="0">
                    <a:pos x="796" y="2865"/>
                  </a:cxn>
                  <a:cxn ang="0">
                    <a:pos x="766" y="3015"/>
                  </a:cxn>
                  <a:cxn ang="0">
                    <a:pos x="724" y="3159"/>
                  </a:cxn>
                  <a:cxn ang="0">
                    <a:pos x="682" y="3303"/>
                  </a:cxn>
                  <a:cxn ang="0">
                    <a:pos x="586" y="3567"/>
                  </a:cxn>
                  <a:cxn ang="0">
                    <a:pos x="473" y="3824"/>
                  </a:cxn>
                  <a:cxn ang="0">
                    <a:pos x="335" y="4076"/>
                  </a:cxn>
                  <a:cxn ang="0">
                    <a:pos x="180" y="4316"/>
                  </a:cxn>
                  <a:cxn ang="0">
                    <a:pos x="192" y="4316"/>
                  </a:cxn>
                  <a:cxn ang="0">
                    <a:pos x="347" y="4076"/>
                  </a:cxn>
                  <a:cxn ang="0">
                    <a:pos x="485" y="3824"/>
                  </a:cxn>
                  <a:cxn ang="0">
                    <a:pos x="598" y="3573"/>
                  </a:cxn>
                  <a:cxn ang="0">
                    <a:pos x="694" y="3309"/>
                  </a:cxn>
                  <a:cxn ang="0">
                    <a:pos x="736" y="3165"/>
                  </a:cxn>
                  <a:cxn ang="0">
                    <a:pos x="778" y="3021"/>
                  </a:cxn>
                  <a:cxn ang="0">
                    <a:pos x="808" y="2871"/>
                  </a:cxn>
                  <a:cxn ang="0">
                    <a:pos x="831" y="2727"/>
                  </a:cxn>
                  <a:cxn ang="0">
                    <a:pos x="843" y="2578"/>
                  </a:cxn>
                  <a:cxn ang="0">
                    <a:pos x="855" y="2428"/>
                  </a:cxn>
                  <a:cxn ang="0">
                    <a:pos x="861" y="2278"/>
                  </a:cxn>
                  <a:cxn ang="0">
                    <a:pos x="855" y="2128"/>
                  </a:cxn>
                  <a:cxn ang="0">
                    <a:pos x="855" y="2128"/>
                  </a:cxn>
                </a:cxnLst>
                <a:rect l="0" t="0" r="r" b="b"/>
                <a:pathLst>
                  <a:path w="861" h="4316">
                    <a:moveTo>
                      <a:pt x="855" y="2128"/>
                    </a:moveTo>
                    <a:lnTo>
                      <a:pt x="831" y="1834"/>
                    </a:lnTo>
                    <a:lnTo>
                      <a:pt x="808" y="1684"/>
                    </a:lnTo>
                    <a:lnTo>
                      <a:pt x="784" y="1541"/>
                    </a:lnTo>
                    <a:lnTo>
                      <a:pt x="748" y="1397"/>
                    </a:lnTo>
                    <a:lnTo>
                      <a:pt x="712" y="1253"/>
                    </a:lnTo>
                    <a:lnTo>
                      <a:pt x="664" y="1115"/>
                    </a:lnTo>
                    <a:lnTo>
                      <a:pt x="610" y="977"/>
                    </a:lnTo>
                    <a:lnTo>
                      <a:pt x="491" y="719"/>
                    </a:lnTo>
                    <a:lnTo>
                      <a:pt x="353" y="468"/>
                    </a:lnTo>
                    <a:lnTo>
                      <a:pt x="192" y="228"/>
                    </a:lnTo>
                    <a:lnTo>
                      <a:pt x="12" y="0"/>
                    </a:lnTo>
                    <a:lnTo>
                      <a:pt x="0" y="0"/>
                    </a:lnTo>
                    <a:lnTo>
                      <a:pt x="180" y="228"/>
                    </a:lnTo>
                    <a:lnTo>
                      <a:pt x="341" y="468"/>
                    </a:lnTo>
                    <a:lnTo>
                      <a:pt x="479" y="719"/>
                    </a:lnTo>
                    <a:lnTo>
                      <a:pt x="598" y="983"/>
                    </a:lnTo>
                    <a:lnTo>
                      <a:pt x="652" y="1121"/>
                    </a:lnTo>
                    <a:lnTo>
                      <a:pt x="700" y="1259"/>
                    </a:lnTo>
                    <a:lnTo>
                      <a:pt x="736" y="1403"/>
                    </a:lnTo>
                    <a:lnTo>
                      <a:pt x="772" y="1547"/>
                    </a:lnTo>
                    <a:lnTo>
                      <a:pt x="802" y="1690"/>
                    </a:lnTo>
                    <a:lnTo>
                      <a:pt x="819" y="1834"/>
                    </a:lnTo>
                    <a:lnTo>
                      <a:pt x="837" y="1984"/>
                    </a:lnTo>
                    <a:lnTo>
                      <a:pt x="843" y="2128"/>
                    </a:lnTo>
                    <a:lnTo>
                      <a:pt x="849" y="2278"/>
                    </a:lnTo>
                    <a:lnTo>
                      <a:pt x="843" y="2428"/>
                    </a:lnTo>
                    <a:lnTo>
                      <a:pt x="831" y="2572"/>
                    </a:lnTo>
                    <a:lnTo>
                      <a:pt x="819" y="2721"/>
                    </a:lnTo>
                    <a:lnTo>
                      <a:pt x="796" y="2865"/>
                    </a:lnTo>
                    <a:lnTo>
                      <a:pt x="766" y="3015"/>
                    </a:lnTo>
                    <a:lnTo>
                      <a:pt x="724" y="3159"/>
                    </a:lnTo>
                    <a:lnTo>
                      <a:pt x="682" y="3303"/>
                    </a:lnTo>
                    <a:lnTo>
                      <a:pt x="586" y="3567"/>
                    </a:lnTo>
                    <a:lnTo>
                      <a:pt x="473" y="3824"/>
                    </a:lnTo>
                    <a:lnTo>
                      <a:pt x="335" y="4076"/>
                    </a:lnTo>
                    <a:lnTo>
                      <a:pt x="180" y="4316"/>
                    </a:lnTo>
                    <a:lnTo>
                      <a:pt x="192" y="4316"/>
                    </a:lnTo>
                    <a:lnTo>
                      <a:pt x="347" y="4076"/>
                    </a:lnTo>
                    <a:lnTo>
                      <a:pt x="485" y="3824"/>
                    </a:lnTo>
                    <a:lnTo>
                      <a:pt x="598" y="3573"/>
                    </a:lnTo>
                    <a:lnTo>
                      <a:pt x="694" y="3309"/>
                    </a:lnTo>
                    <a:lnTo>
                      <a:pt x="736" y="3165"/>
                    </a:lnTo>
                    <a:lnTo>
                      <a:pt x="778" y="3021"/>
                    </a:lnTo>
                    <a:lnTo>
                      <a:pt x="808" y="2871"/>
                    </a:lnTo>
                    <a:lnTo>
                      <a:pt x="831" y="2727"/>
                    </a:lnTo>
                    <a:lnTo>
                      <a:pt x="843" y="2578"/>
                    </a:lnTo>
                    <a:lnTo>
                      <a:pt x="855" y="2428"/>
                    </a:lnTo>
                    <a:lnTo>
                      <a:pt x="861" y="2278"/>
                    </a:lnTo>
                    <a:lnTo>
                      <a:pt x="855" y="2128"/>
                    </a:lnTo>
                    <a:lnTo>
                      <a:pt x="855" y="2128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75790" name="Freeform 14"/>
              <p:cNvSpPr>
                <a:spLocks/>
              </p:cNvSpPr>
              <p:nvPr userDrawn="1"/>
            </p:nvSpPr>
            <p:spPr bwMode="hidden">
              <a:xfrm>
                <a:off x="2399" y="0"/>
                <a:ext cx="150" cy="4316"/>
              </a:xfrm>
              <a:custGeom>
                <a:avLst/>
                <a:gdLst/>
                <a:ahLst/>
                <a:cxnLst>
                  <a:cxn ang="0">
                    <a:pos x="18" y="1942"/>
                  </a:cxn>
                  <a:cxn ang="0">
                    <a:pos x="30" y="1630"/>
                  </a:cxn>
                  <a:cxn ang="0">
                    <a:pos x="42" y="1331"/>
                  </a:cxn>
                  <a:cxn ang="0">
                    <a:pos x="59" y="1055"/>
                  </a:cxn>
                  <a:cxn ang="0">
                    <a:pos x="77" y="791"/>
                  </a:cxn>
                  <a:cxn ang="0">
                    <a:pos x="83" y="671"/>
                  </a:cxn>
                  <a:cxn ang="0">
                    <a:pos x="95" y="557"/>
                  </a:cxn>
                  <a:cxn ang="0">
                    <a:pos x="107" y="444"/>
                  </a:cxn>
                  <a:cxn ang="0">
                    <a:pos x="113" y="342"/>
                  </a:cxn>
                  <a:cxn ang="0">
                    <a:pos x="125" y="246"/>
                  </a:cxn>
                  <a:cxn ang="0">
                    <a:pos x="131" y="156"/>
                  </a:cxn>
                  <a:cxn ang="0">
                    <a:pos x="143" y="72"/>
                  </a:cxn>
                  <a:cxn ang="0">
                    <a:pos x="149" y="0"/>
                  </a:cxn>
                  <a:cxn ang="0">
                    <a:pos x="137" y="0"/>
                  </a:cxn>
                  <a:cxn ang="0">
                    <a:pos x="131" y="72"/>
                  </a:cxn>
                  <a:cxn ang="0">
                    <a:pos x="119" y="156"/>
                  </a:cxn>
                  <a:cxn ang="0">
                    <a:pos x="113" y="246"/>
                  </a:cxn>
                  <a:cxn ang="0">
                    <a:pos x="101" y="342"/>
                  </a:cxn>
                  <a:cxn ang="0">
                    <a:pos x="95" y="444"/>
                  </a:cxn>
                  <a:cxn ang="0">
                    <a:pos x="83" y="557"/>
                  </a:cxn>
                  <a:cxn ang="0">
                    <a:pos x="71" y="671"/>
                  </a:cxn>
                  <a:cxn ang="0">
                    <a:pos x="65" y="791"/>
                  </a:cxn>
                  <a:cxn ang="0">
                    <a:pos x="48" y="1055"/>
                  </a:cxn>
                  <a:cxn ang="0">
                    <a:pos x="30" y="1331"/>
                  </a:cxn>
                  <a:cxn ang="0">
                    <a:pos x="18" y="1630"/>
                  </a:cxn>
                  <a:cxn ang="0">
                    <a:pos x="6" y="1942"/>
                  </a:cxn>
                  <a:cxn ang="0">
                    <a:pos x="0" y="2278"/>
                  </a:cxn>
                  <a:cxn ang="0">
                    <a:pos x="6" y="2602"/>
                  </a:cxn>
                  <a:cxn ang="0">
                    <a:pos x="12" y="2919"/>
                  </a:cxn>
                  <a:cxn ang="0">
                    <a:pos x="24" y="3219"/>
                  </a:cxn>
                  <a:cxn ang="0">
                    <a:pos x="36" y="3513"/>
                  </a:cxn>
                  <a:cxn ang="0">
                    <a:pos x="59" y="3794"/>
                  </a:cxn>
                  <a:cxn ang="0">
                    <a:pos x="89" y="4058"/>
                  </a:cxn>
                  <a:cxn ang="0">
                    <a:pos x="125" y="4316"/>
                  </a:cxn>
                  <a:cxn ang="0">
                    <a:pos x="137" y="4316"/>
                  </a:cxn>
                  <a:cxn ang="0">
                    <a:pos x="101" y="4058"/>
                  </a:cxn>
                  <a:cxn ang="0">
                    <a:pos x="71" y="3794"/>
                  </a:cxn>
                  <a:cxn ang="0">
                    <a:pos x="48" y="3513"/>
                  </a:cxn>
                  <a:cxn ang="0">
                    <a:pos x="36" y="3225"/>
                  </a:cxn>
                  <a:cxn ang="0">
                    <a:pos x="24" y="2919"/>
                  </a:cxn>
                  <a:cxn ang="0">
                    <a:pos x="18" y="2608"/>
                  </a:cxn>
                  <a:cxn ang="0">
                    <a:pos x="12" y="2278"/>
                  </a:cxn>
                  <a:cxn ang="0">
                    <a:pos x="18" y="1942"/>
                  </a:cxn>
                  <a:cxn ang="0">
                    <a:pos x="18" y="1942"/>
                  </a:cxn>
                </a:cxnLst>
                <a:rect l="0" t="0" r="r" b="b"/>
                <a:pathLst>
                  <a:path w="149" h="4316">
                    <a:moveTo>
                      <a:pt x="18" y="1942"/>
                    </a:moveTo>
                    <a:lnTo>
                      <a:pt x="30" y="1630"/>
                    </a:lnTo>
                    <a:lnTo>
                      <a:pt x="42" y="1331"/>
                    </a:lnTo>
                    <a:lnTo>
                      <a:pt x="59" y="1055"/>
                    </a:lnTo>
                    <a:lnTo>
                      <a:pt x="77" y="791"/>
                    </a:lnTo>
                    <a:lnTo>
                      <a:pt x="83" y="671"/>
                    </a:lnTo>
                    <a:lnTo>
                      <a:pt x="95" y="557"/>
                    </a:lnTo>
                    <a:lnTo>
                      <a:pt x="107" y="444"/>
                    </a:lnTo>
                    <a:lnTo>
                      <a:pt x="113" y="342"/>
                    </a:lnTo>
                    <a:lnTo>
                      <a:pt x="125" y="246"/>
                    </a:lnTo>
                    <a:lnTo>
                      <a:pt x="131" y="156"/>
                    </a:lnTo>
                    <a:lnTo>
                      <a:pt x="143" y="72"/>
                    </a:lnTo>
                    <a:lnTo>
                      <a:pt x="149" y="0"/>
                    </a:lnTo>
                    <a:lnTo>
                      <a:pt x="137" y="0"/>
                    </a:lnTo>
                    <a:lnTo>
                      <a:pt x="131" y="72"/>
                    </a:lnTo>
                    <a:lnTo>
                      <a:pt x="119" y="156"/>
                    </a:lnTo>
                    <a:lnTo>
                      <a:pt x="113" y="246"/>
                    </a:lnTo>
                    <a:lnTo>
                      <a:pt x="101" y="342"/>
                    </a:lnTo>
                    <a:lnTo>
                      <a:pt x="95" y="444"/>
                    </a:lnTo>
                    <a:lnTo>
                      <a:pt x="83" y="557"/>
                    </a:lnTo>
                    <a:lnTo>
                      <a:pt x="71" y="671"/>
                    </a:lnTo>
                    <a:lnTo>
                      <a:pt x="65" y="791"/>
                    </a:lnTo>
                    <a:lnTo>
                      <a:pt x="48" y="1055"/>
                    </a:lnTo>
                    <a:lnTo>
                      <a:pt x="30" y="1331"/>
                    </a:lnTo>
                    <a:lnTo>
                      <a:pt x="18" y="1630"/>
                    </a:lnTo>
                    <a:lnTo>
                      <a:pt x="6" y="1942"/>
                    </a:lnTo>
                    <a:lnTo>
                      <a:pt x="0" y="2278"/>
                    </a:lnTo>
                    <a:lnTo>
                      <a:pt x="6" y="2602"/>
                    </a:lnTo>
                    <a:lnTo>
                      <a:pt x="12" y="2919"/>
                    </a:lnTo>
                    <a:lnTo>
                      <a:pt x="24" y="3219"/>
                    </a:lnTo>
                    <a:lnTo>
                      <a:pt x="36" y="3513"/>
                    </a:lnTo>
                    <a:lnTo>
                      <a:pt x="59" y="3794"/>
                    </a:lnTo>
                    <a:lnTo>
                      <a:pt x="89" y="4058"/>
                    </a:lnTo>
                    <a:lnTo>
                      <a:pt x="125" y="4316"/>
                    </a:lnTo>
                    <a:lnTo>
                      <a:pt x="137" y="4316"/>
                    </a:lnTo>
                    <a:lnTo>
                      <a:pt x="101" y="4058"/>
                    </a:lnTo>
                    <a:lnTo>
                      <a:pt x="71" y="3794"/>
                    </a:lnTo>
                    <a:lnTo>
                      <a:pt x="48" y="3513"/>
                    </a:lnTo>
                    <a:lnTo>
                      <a:pt x="36" y="3225"/>
                    </a:lnTo>
                    <a:lnTo>
                      <a:pt x="24" y="2919"/>
                    </a:lnTo>
                    <a:lnTo>
                      <a:pt x="18" y="2608"/>
                    </a:lnTo>
                    <a:lnTo>
                      <a:pt x="12" y="2278"/>
                    </a:lnTo>
                    <a:lnTo>
                      <a:pt x="18" y="1942"/>
                    </a:lnTo>
                    <a:lnTo>
                      <a:pt x="18" y="1942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75791" name="Freeform 15"/>
              <p:cNvSpPr>
                <a:spLocks/>
              </p:cNvSpPr>
              <p:nvPr userDrawn="1"/>
            </p:nvSpPr>
            <p:spPr bwMode="hidden">
              <a:xfrm>
                <a:off x="1967" y="0"/>
                <a:ext cx="300" cy="4316"/>
              </a:xfrm>
              <a:custGeom>
                <a:avLst/>
                <a:gdLst/>
                <a:ahLst/>
                <a:cxnLst>
                  <a:cxn ang="0">
                    <a:pos x="18" y="2062"/>
                  </a:cxn>
                  <a:cxn ang="0">
                    <a:pos x="30" y="1750"/>
                  </a:cxn>
                  <a:cxn ang="0">
                    <a:pos x="54" y="1451"/>
                  </a:cxn>
                  <a:cxn ang="0">
                    <a:pos x="84" y="1169"/>
                  </a:cxn>
                  <a:cxn ang="0">
                    <a:pos x="126" y="899"/>
                  </a:cxn>
                  <a:cxn ang="0">
                    <a:pos x="162" y="641"/>
                  </a:cxn>
                  <a:cxn ang="0">
                    <a:pos x="209" y="408"/>
                  </a:cxn>
                  <a:cxn ang="0">
                    <a:pos x="251" y="192"/>
                  </a:cxn>
                  <a:cxn ang="0">
                    <a:pos x="299" y="0"/>
                  </a:cxn>
                  <a:cxn ang="0">
                    <a:pos x="287" y="0"/>
                  </a:cxn>
                  <a:cxn ang="0">
                    <a:pos x="239" y="192"/>
                  </a:cxn>
                  <a:cxn ang="0">
                    <a:pos x="198" y="408"/>
                  </a:cxn>
                  <a:cxn ang="0">
                    <a:pos x="156" y="641"/>
                  </a:cxn>
                  <a:cxn ang="0">
                    <a:pos x="114" y="899"/>
                  </a:cxn>
                  <a:cxn ang="0">
                    <a:pos x="78" y="1169"/>
                  </a:cxn>
                  <a:cxn ang="0">
                    <a:pos x="48" y="1451"/>
                  </a:cxn>
                  <a:cxn ang="0">
                    <a:pos x="24" y="1750"/>
                  </a:cxn>
                  <a:cxn ang="0">
                    <a:pos x="6" y="2062"/>
                  </a:cxn>
                  <a:cxn ang="0">
                    <a:pos x="0" y="2374"/>
                  </a:cxn>
                  <a:cxn ang="0">
                    <a:pos x="12" y="2674"/>
                  </a:cxn>
                  <a:cxn ang="0">
                    <a:pos x="30" y="2973"/>
                  </a:cxn>
                  <a:cxn ang="0">
                    <a:pos x="54" y="3255"/>
                  </a:cxn>
                  <a:cxn ang="0">
                    <a:pos x="96" y="3537"/>
                  </a:cxn>
                  <a:cxn ang="0">
                    <a:pos x="144" y="3806"/>
                  </a:cxn>
                  <a:cxn ang="0">
                    <a:pos x="203" y="4064"/>
                  </a:cxn>
                  <a:cxn ang="0">
                    <a:pos x="275" y="4316"/>
                  </a:cxn>
                  <a:cxn ang="0">
                    <a:pos x="287" y="4316"/>
                  </a:cxn>
                  <a:cxn ang="0">
                    <a:pos x="215" y="4064"/>
                  </a:cxn>
                  <a:cxn ang="0">
                    <a:pos x="156" y="3806"/>
                  </a:cxn>
                  <a:cxn ang="0">
                    <a:pos x="108" y="3537"/>
                  </a:cxn>
                  <a:cxn ang="0">
                    <a:pos x="66" y="3261"/>
                  </a:cxn>
                  <a:cxn ang="0">
                    <a:pos x="42" y="2973"/>
                  </a:cxn>
                  <a:cxn ang="0">
                    <a:pos x="24" y="2680"/>
                  </a:cxn>
                  <a:cxn ang="0">
                    <a:pos x="12" y="2374"/>
                  </a:cxn>
                  <a:cxn ang="0">
                    <a:pos x="18" y="2062"/>
                  </a:cxn>
                  <a:cxn ang="0">
                    <a:pos x="18" y="2062"/>
                  </a:cxn>
                </a:cxnLst>
                <a:rect l="0" t="0" r="r" b="b"/>
                <a:pathLst>
                  <a:path w="299" h="4316">
                    <a:moveTo>
                      <a:pt x="18" y="2062"/>
                    </a:moveTo>
                    <a:lnTo>
                      <a:pt x="30" y="1750"/>
                    </a:lnTo>
                    <a:lnTo>
                      <a:pt x="54" y="1451"/>
                    </a:lnTo>
                    <a:lnTo>
                      <a:pt x="84" y="1169"/>
                    </a:lnTo>
                    <a:lnTo>
                      <a:pt x="126" y="899"/>
                    </a:lnTo>
                    <a:lnTo>
                      <a:pt x="162" y="641"/>
                    </a:lnTo>
                    <a:lnTo>
                      <a:pt x="209" y="408"/>
                    </a:lnTo>
                    <a:lnTo>
                      <a:pt x="251" y="192"/>
                    </a:lnTo>
                    <a:lnTo>
                      <a:pt x="299" y="0"/>
                    </a:lnTo>
                    <a:lnTo>
                      <a:pt x="287" y="0"/>
                    </a:lnTo>
                    <a:lnTo>
                      <a:pt x="239" y="192"/>
                    </a:lnTo>
                    <a:lnTo>
                      <a:pt x="198" y="408"/>
                    </a:lnTo>
                    <a:lnTo>
                      <a:pt x="156" y="641"/>
                    </a:lnTo>
                    <a:lnTo>
                      <a:pt x="114" y="899"/>
                    </a:lnTo>
                    <a:lnTo>
                      <a:pt x="78" y="1169"/>
                    </a:lnTo>
                    <a:lnTo>
                      <a:pt x="48" y="1451"/>
                    </a:lnTo>
                    <a:lnTo>
                      <a:pt x="24" y="1750"/>
                    </a:lnTo>
                    <a:lnTo>
                      <a:pt x="6" y="2062"/>
                    </a:lnTo>
                    <a:lnTo>
                      <a:pt x="0" y="2374"/>
                    </a:lnTo>
                    <a:lnTo>
                      <a:pt x="12" y="2674"/>
                    </a:lnTo>
                    <a:lnTo>
                      <a:pt x="30" y="2973"/>
                    </a:lnTo>
                    <a:lnTo>
                      <a:pt x="54" y="3255"/>
                    </a:lnTo>
                    <a:lnTo>
                      <a:pt x="96" y="3537"/>
                    </a:lnTo>
                    <a:lnTo>
                      <a:pt x="144" y="3806"/>
                    </a:lnTo>
                    <a:lnTo>
                      <a:pt x="203" y="4064"/>
                    </a:lnTo>
                    <a:lnTo>
                      <a:pt x="275" y="4316"/>
                    </a:lnTo>
                    <a:lnTo>
                      <a:pt x="287" y="4316"/>
                    </a:lnTo>
                    <a:lnTo>
                      <a:pt x="215" y="4064"/>
                    </a:lnTo>
                    <a:lnTo>
                      <a:pt x="156" y="3806"/>
                    </a:lnTo>
                    <a:lnTo>
                      <a:pt x="108" y="3537"/>
                    </a:lnTo>
                    <a:lnTo>
                      <a:pt x="66" y="3261"/>
                    </a:lnTo>
                    <a:lnTo>
                      <a:pt x="42" y="2973"/>
                    </a:lnTo>
                    <a:lnTo>
                      <a:pt x="24" y="2680"/>
                    </a:lnTo>
                    <a:lnTo>
                      <a:pt x="12" y="2374"/>
                    </a:lnTo>
                    <a:lnTo>
                      <a:pt x="18" y="2062"/>
                    </a:lnTo>
                    <a:lnTo>
                      <a:pt x="18" y="2062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75792" name="Freeform 16"/>
              <p:cNvSpPr>
                <a:spLocks/>
              </p:cNvSpPr>
              <p:nvPr userDrawn="1"/>
            </p:nvSpPr>
            <p:spPr bwMode="hidden">
              <a:xfrm>
                <a:off x="1566" y="0"/>
                <a:ext cx="425" cy="4316"/>
              </a:xfrm>
              <a:custGeom>
                <a:avLst/>
                <a:gdLst/>
                <a:ahLst/>
                <a:cxnLst>
                  <a:cxn ang="0">
                    <a:pos x="424" y="0"/>
                  </a:cxn>
                  <a:cxn ang="0">
                    <a:pos x="412" y="0"/>
                  </a:cxn>
                  <a:cxn ang="0">
                    <a:pos x="316" y="222"/>
                  </a:cxn>
                  <a:cxn ang="0">
                    <a:pos x="239" y="462"/>
                  </a:cxn>
                  <a:cxn ang="0">
                    <a:pos x="167" y="707"/>
                  </a:cxn>
                  <a:cxn ang="0">
                    <a:pos x="107" y="971"/>
                  </a:cxn>
                  <a:cxn ang="0">
                    <a:pos x="65" y="1247"/>
                  </a:cxn>
                  <a:cxn ang="0">
                    <a:pos x="29" y="1529"/>
                  </a:cxn>
                  <a:cxn ang="0">
                    <a:pos x="6" y="1822"/>
                  </a:cxn>
                  <a:cxn ang="0">
                    <a:pos x="0" y="2122"/>
                  </a:cxn>
                  <a:cxn ang="0">
                    <a:pos x="6" y="2404"/>
                  </a:cxn>
                  <a:cxn ang="0">
                    <a:pos x="24" y="2686"/>
                  </a:cxn>
                  <a:cxn ang="0">
                    <a:pos x="47" y="2961"/>
                  </a:cxn>
                  <a:cxn ang="0">
                    <a:pos x="89" y="3243"/>
                  </a:cxn>
                  <a:cxn ang="0">
                    <a:pos x="137" y="3519"/>
                  </a:cxn>
                  <a:cxn ang="0">
                    <a:pos x="197" y="3788"/>
                  </a:cxn>
                  <a:cxn ang="0">
                    <a:pos x="269" y="4058"/>
                  </a:cxn>
                  <a:cxn ang="0">
                    <a:pos x="346" y="4316"/>
                  </a:cxn>
                  <a:cxn ang="0">
                    <a:pos x="358" y="4316"/>
                  </a:cxn>
                  <a:cxn ang="0">
                    <a:pos x="281" y="4058"/>
                  </a:cxn>
                  <a:cxn ang="0">
                    <a:pos x="209" y="3788"/>
                  </a:cxn>
                  <a:cxn ang="0">
                    <a:pos x="149" y="3519"/>
                  </a:cxn>
                  <a:cxn ang="0">
                    <a:pos x="101" y="3243"/>
                  </a:cxn>
                  <a:cxn ang="0">
                    <a:pos x="59" y="2961"/>
                  </a:cxn>
                  <a:cxn ang="0">
                    <a:pos x="35" y="2686"/>
                  </a:cxn>
                  <a:cxn ang="0">
                    <a:pos x="18" y="2404"/>
                  </a:cxn>
                  <a:cxn ang="0">
                    <a:pos x="12" y="2122"/>
                  </a:cxn>
                  <a:cxn ang="0">
                    <a:pos x="18" y="1822"/>
                  </a:cxn>
                  <a:cxn ang="0">
                    <a:pos x="41" y="1529"/>
                  </a:cxn>
                  <a:cxn ang="0">
                    <a:pos x="71" y="1247"/>
                  </a:cxn>
                  <a:cxn ang="0">
                    <a:pos x="119" y="971"/>
                  </a:cxn>
                  <a:cxn ang="0">
                    <a:pos x="179" y="707"/>
                  </a:cxn>
                  <a:cxn ang="0">
                    <a:pos x="245" y="462"/>
                  </a:cxn>
                  <a:cxn ang="0">
                    <a:pos x="328" y="222"/>
                  </a:cxn>
                  <a:cxn ang="0">
                    <a:pos x="424" y="0"/>
                  </a:cxn>
                  <a:cxn ang="0">
                    <a:pos x="424" y="0"/>
                  </a:cxn>
                </a:cxnLst>
                <a:rect l="0" t="0" r="r" b="b"/>
                <a:pathLst>
                  <a:path w="424" h="4316">
                    <a:moveTo>
                      <a:pt x="424" y="0"/>
                    </a:moveTo>
                    <a:lnTo>
                      <a:pt x="412" y="0"/>
                    </a:lnTo>
                    <a:lnTo>
                      <a:pt x="316" y="222"/>
                    </a:lnTo>
                    <a:lnTo>
                      <a:pt x="239" y="462"/>
                    </a:lnTo>
                    <a:lnTo>
                      <a:pt x="167" y="707"/>
                    </a:lnTo>
                    <a:lnTo>
                      <a:pt x="107" y="971"/>
                    </a:lnTo>
                    <a:lnTo>
                      <a:pt x="65" y="1247"/>
                    </a:lnTo>
                    <a:lnTo>
                      <a:pt x="29" y="1529"/>
                    </a:lnTo>
                    <a:lnTo>
                      <a:pt x="6" y="1822"/>
                    </a:lnTo>
                    <a:lnTo>
                      <a:pt x="0" y="2122"/>
                    </a:lnTo>
                    <a:lnTo>
                      <a:pt x="6" y="2404"/>
                    </a:lnTo>
                    <a:lnTo>
                      <a:pt x="24" y="2686"/>
                    </a:lnTo>
                    <a:lnTo>
                      <a:pt x="47" y="2961"/>
                    </a:lnTo>
                    <a:lnTo>
                      <a:pt x="89" y="3243"/>
                    </a:lnTo>
                    <a:lnTo>
                      <a:pt x="137" y="3519"/>
                    </a:lnTo>
                    <a:lnTo>
                      <a:pt x="197" y="3788"/>
                    </a:lnTo>
                    <a:lnTo>
                      <a:pt x="269" y="4058"/>
                    </a:lnTo>
                    <a:lnTo>
                      <a:pt x="346" y="4316"/>
                    </a:lnTo>
                    <a:lnTo>
                      <a:pt x="358" y="4316"/>
                    </a:lnTo>
                    <a:lnTo>
                      <a:pt x="281" y="4058"/>
                    </a:lnTo>
                    <a:lnTo>
                      <a:pt x="209" y="3788"/>
                    </a:lnTo>
                    <a:lnTo>
                      <a:pt x="149" y="3519"/>
                    </a:lnTo>
                    <a:lnTo>
                      <a:pt x="101" y="3243"/>
                    </a:lnTo>
                    <a:lnTo>
                      <a:pt x="59" y="2961"/>
                    </a:lnTo>
                    <a:lnTo>
                      <a:pt x="35" y="2686"/>
                    </a:lnTo>
                    <a:lnTo>
                      <a:pt x="18" y="2404"/>
                    </a:lnTo>
                    <a:lnTo>
                      <a:pt x="12" y="2122"/>
                    </a:lnTo>
                    <a:lnTo>
                      <a:pt x="18" y="1822"/>
                    </a:lnTo>
                    <a:lnTo>
                      <a:pt x="41" y="1529"/>
                    </a:lnTo>
                    <a:lnTo>
                      <a:pt x="71" y="1247"/>
                    </a:lnTo>
                    <a:lnTo>
                      <a:pt x="119" y="971"/>
                    </a:lnTo>
                    <a:lnTo>
                      <a:pt x="179" y="707"/>
                    </a:lnTo>
                    <a:lnTo>
                      <a:pt x="245" y="462"/>
                    </a:lnTo>
                    <a:lnTo>
                      <a:pt x="328" y="222"/>
                    </a:lnTo>
                    <a:lnTo>
                      <a:pt x="424" y="0"/>
                    </a:lnTo>
                    <a:lnTo>
                      <a:pt x="424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75793" name="Freeform 17"/>
              <p:cNvSpPr>
                <a:spLocks/>
              </p:cNvSpPr>
              <p:nvPr userDrawn="1"/>
            </p:nvSpPr>
            <p:spPr bwMode="hidden">
              <a:xfrm>
                <a:off x="1128" y="0"/>
                <a:ext cx="575" cy="4316"/>
              </a:xfrm>
              <a:custGeom>
                <a:avLst/>
                <a:gdLst/>
                <a:ahLst/>
                <a:cxnLst>
                  <a:cxn ang="0">
                    <a:pos x="12" y="2146"/>
                  </a:cxn>
                  <a:cxn ang="0">
                    <a:pos x="24" y="1846"/>
                  </a:cxn>
                  <a:cxn ang="0">
                    <a:pos x="54" y="1559"/>
                  </a:cxn>
                  <a:cxn ang="0">
                    <a:pos x="96" y="1277"/>
                  </a:cxn>
                  <a:cxn ang="0">
                    <a:pos x="162" y="1001"/>
                  </a:cxn>
                  <a:cxn ang="0">
                    <a:pos x="239" y="731"/>
                  </a:cxn>
                  <a:cxn ang="0">
                    <a:pos x="335" y="480"/>
                  </a:cxn>
                  <a:cxn ang="0">
                    <a:pos x="449" y="234"/>
                  </a:cxn>
                  <a:cxn ang="0">
                    <a:pos x="574" y="0"/>
                  </a:cxn>
                  <a:cxn ang="0">
                    <a:pos x="562" y="0"/>
                  </a:cxn>
                  <a:cxn ang="0">
                    <a:pos x="437" y="234"/>
                  </a:cxn>
                  <a:cxn ang="0">
                    <a:pos x="323" y="480"/>
                  </a:cxn>
                  <a:cxn ang="0">
                    <a:pos x="227" y="737"/>
                  </a:cxn>
                  <a:cxn ang="0">
                    <a:pos x="150" y="1001"/>
                  </a:cxn>
                  <a:cxn ang="0">
                    <a:pos x="84" y="1277"/>
                  </a:cxn>
                  <a:cxn ang="0">
                    <a:pos x="42" y="1559"/>
                  </a:cxn>
                  <a:cxn ang="0">
                    <a:pos x="12" y="1852"/>
                  </a:cxn>
                  <a:cxn ang="0">
                    <a:pos x="0" y="2146"/>
                  </a:cxn>
                  <a:cxn ang="0">
                    <a:pos x="6" y="2434"/>
                  </a:cxn>
                  <a:cxn ang="0">
                    <a:pos x="30" y="2715"/>
                  </a:cxn>
                  <a:cxn ang="0">
                    <a:pos x="66" y="2997"/>
                  </a:cxn>
                  <a:cxn ang="0">
                    <a:pos x="120" y="3273"/>
                  </a:cxn>
                  <a:cxn ang="0">
                    <a:pos x="191" y="3549"/>
                  </a:cxn>
                  <a:cxn ang="0">
                    <a:pos x="275" y="3812"/>
                  </a:cxn>
                  <a:cxn ang="0">
                    <a:pos x="371" y="4070"/>
                  </a:cxn>
                  <a:cxn ang="0">
                    <a:pos x="484" y="4316"/>
                  </a:cxn>
                  <a:cxn ang="0">
                    <a:pos x="496" y="4316"/>
                  </a:cxn>
                  <a:cxn ang="0">
                    <a:pos x="383" y="4070"/>
                  </a:cxn>
                  <a:cxn ang="0">
                    <a:pos x="287" y="3812"/>
                  </a:cxn>
                  <a:cxn ang="0">
                    <a:pos x="203" y="3549"/>
                  </a:cxn>
                  <a:cxn ang="0">
                    <a:pos x="132" y="3273"/>
                  </a:cxn>
                  <a:cxn ang="0">
                    <a:pos x="78" y="2997"/>
                  </a:cxn>
                  <a:cxn ang="0">
                    <a:pos x="42" y="2715"/>
                  </a:cxn>
                  <a:cxn ang="0">
                    <a:pos x="18" y="2434"/>
                  </a:cxn>
                  <a:cxn ang="0">
                    <a:pos x="12" y="2146"/>
                  </a:cxn>
                  <a:cxn ang="0">
                    <a:pos x="12" y="2146"/>
                  </a:cxn>
                </a:cxnLst>
                <a:rect l="0" t="0" r="r" b="b"/>
                <a:pathLst>
                  <a:path w="574" h="4316">
                    <a:moveTo>
                      <a:pt x="12" y="2146"/>
                    </a:moveTo>
                    <a:lnTo>
                      <a:pt x="24" y="1846"/>
                    </a:lnTo>
                    <a:lnTo>
                      <a:pt x="54" y="1559"/>
                    </a:lnTo>
                    <a:lnTo>
                      <a:pt x="96" y="1277"/>
                    </a:lnTo>
                    <a:lnTo>
                      <a:pt x="162" y="1001"/>
                    </a:lnTo>
                    <a:lnTo>
                      <a:pt x="239" y="731"/>
                    </a:lnTo>
                    <a:lnTo>
                      <a:pt x="335" y="480"/>
                    </a:lnTo>
                    <a:lnTo>
                      <a:pt x="449" y="234"/>
                    </a:lnTo>
                    <a:lnTo>
                      <a:pt x="574" y="0"/>
                    </a:lnTo>
                    <a:lnTo>
                      <a:pt x="562" y="0"/>
                    </a:lnTo>
                    <a:lnTo>
                      <a:pt x="437" y="234"/>
                    </a:lnTo>
                    <a:lnTo>
                      <a:pt x="323" y="480"/>
                    </a:lnTo>
                    <a:lnTo>
                      <a:pt x="227" y="737"/>
                    </a:lnTo>
                    <a:lnTo>
                      <a:pt x="150" y="1001"/>
                    </a:lnTo>
                    <a:lnTo>
                      <a:pt x="84" y="1277"/>
                    </a:lnTo>
                    <a:lnTo>
                      <a:pt x="42" y="1559"/>
                    </a:lnTo>
                    <a:lnTo>
                      <a:pt x="12" y="1852"/>
                    </a:lnTo>
                    <a:lnTo>
                      <a:pt x="0" y="2146"/>
                    </a:lnTo>
                    <a:lnTo>
                      <a:pt x="6" y="2434"/>
                    </a:lnTo>
                    <a:lnTo>
                      <a:pt x="30" y="2715"/>
                    </a:lnTo>
                    <a:lnTo>
                      <a:pt x="66" y="2997"/>
                    </a:lnTo>
                    <a:lnTo>
                      <a:pt x="120" y="3273"/>
                    </a:lnTo>
                    <a:lnTo>
                      <a:pt x="191" y="3549"/>
                    </a:lnTo>
                    <a:lnTo>
                      <a:pt x="275" y="3812"/>
                    </a:lnTo>
                    <a:lnTo>
                      <a:pt x="371" y="4070"/>
                    </a:lnTo>
                    <a:lnTo>
                      <a:pt x="484" y="4316"/>
                    </a:lnTo>
                    <a:lnTo>
                      <a:pt x="496" y="4316"/>
                    </a:lnTo>
                    <a:lnTo>
                      <a:pt x="383" y="4070"/>
                    </a:lnTo>
                    <a:lnTo>
                      <a:pt x="287" y="3812"/>
                    </a:lnTo>
                    <a:lnTo>
                      <a:pt x="203" y="3549"/>
                    </a:lnTo>
                    <a:lnTo>
                      <a:pt x="132" y="3273"/>
                    </a:lnTo>
                    <a:lnTo>
                      <a:pt x="78" y="2997"/>
                    </a:lnTo>
                    <a:lnTo>
                      <a:pt x="42" y="2715"/>
                    </a:lnTo>
                    <a:lnTo>
                      <a:pt x="18" y="2434"/>
                    </a:lnTo>
                    <a:lnTo>
                      <a:pt x="12" y="2146"/>
                    </a:lnTo>
                    <a:lnTo>
                      <a:pt x="12" y="2146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75794" name="Freeform 18"/>
              <p:cNvSpPr>
                <a:spLocks/>
              </p:cNvSpPr>
              <p:nvPr userDrawn="1"/>
            </p:nvSpPr>
            <p:spPr bwMode="hidden">
              <a:xfrm>
                <a:off x="702" y="0"/>
                <a:ext cx="737" cy="4316"/>
              </a:xfrm>
              <a:custGeom>
                <a:avLst/>
                <a:gdLst/>
                <a:ahLst/>
                <a:cxnLst>
                  <a:cxn ang="0">
                    <a:pos x="12" y="2098"/>
                  </a:cxn>
                  <a:cxn ang="0">
                    <a:pos x="29" y="1798"/>
                  </a:cxn>
                  <a:cxn ang="0">
                    <a:pos x="71" y="1505"/>
                  </a:cxn>
                  <a:cxn ang="0">
                    <a:pos x="131" y="1223"/>
                  </a:cxn>
                  <a:cxn ang="0">
                    <a:pos x="215" y="941"/>
                  </a:cxn>
                  <a:cxn ang="0">
                    <a:pos x="316" y="689"/>
                  </a:cxn>
                  <a:cxn ang="0">
                    <a:pos x="442" y="444"/>
                  </a:cxn>
                  <a:cxn ang="0">
                    <a:pos x="580" y="216"/>
                  </a:cxn>
                  <a:cxn ang="0">
                    <a:pos x="735" y="0"/>
                  </a:cxn>
                  <a:cxn ang="0">
                    <a:pos x="723" y="0"/>
                  </a:cxn>
                  <a:cxn ang="0">
                    <a:pos x="568" y="210"/>
                  </a:cxn>
                  <a:cxn ang="0">
                    <a:pos x="430" y="438"/>
                  </a:cxn>
                  <a:cxn ang="0">
                    <a:pos x="311" y="683"/>
                  </a:cxn>
                  <a:cxn ang="0">
                    <a:pos x="209" y="941"/>
                  </a:cxn>
                  <a:cxn ang="0">
                    <a:pos x="125" y="1217"/>
                  </a:cxn>
                  <a:cxn ang="0">
                    <a:pos x="59" y="1505"/>
                  </a:cxn>
                  <a:cxn ang="0">
                    <a:pos x="18" y="1798"/>
                  </a:cxn>
                  <a:cxn ang="0">
                    <a:pos x="0" y="2098"/>
                  </a:cxn>
                  <a:cxn ang="0">
                    <a:pos x="6" y="2404"/>
                  </a:cxn>
                  <a:cxn ang="0">
                    <a:pos x="29" y="2709"/>
                  </a:cxn>
                  <a:cxn ang="0">
                    <a:pos x="77" y="3015"/>
                  </a:cxn>
                  <a:cxn ang="0">
                    <a:pos x="149" y="3315"/>
                  </a:cxn>
                  <a:cxn ang="0">
                    <a:pos x="227" y="3573"/>
                  </a:cxn>
                  <a:cxn ang="0">
                    <a:pos x="316" y="3824"/>
                  </a:cxn>
                  <a:cxn ang="0">
                    <a:pos x="424" y="4076"/>
                  </a:cxn>
                  <a:cxn ang="0">
                    <a:pos x="544" y="4316"/>
                  </a:cxn>
                  <a:cxn ang="0">
                    <a:pos x="556" y="4316"/>
                  </a:cxn>
                  <a:cxn ang="0">
                    <a:pos x="436" y="4076"/>
                  </a:cxn>
                  <a:cxn ang="0">
                    <a:pos x="328" y="3824"/>
                  </a:cxn>
                  <a:cxn ang="0">
                    <a:pos x="239" y="3573"/>
                  </a:cxn>
                  <a:cxn ang="0">
                    <a:pos x="161" y="3315"/>
                  </a:cxn>
                  <a:cxn ang="0">
                    <a:pos x="89" y="3015"/>
                  </a:cxn>
                  <a:cxn ang="0">
                    <a:pos x="41" y="2709"/>
                  </a:cxn>
                  <a:cxn ang="0">
                    <a:pos x="18" y="2404"/>
                  </a:cxn>
                  <a:cxn ang="0">
                    <a:pos x="12" y="2098"/>
                  </a:cxn>
                  <a:cxn ang="0">
                    <a:pos x="12" y="2098"/>
                  </a:cxn>
                </a:cxnLst>
                <a:rect l="0" t="0" r="r" b="b"/>
                <a:pathLst>
                  <a:path w="735" h="4316">
                    <a:moveTo>
                      <a:pt x="12" y="2098"/>
                    </a:moveTo>
                    <a:lnTo>
                      <a:pt x="29" y="1798"/>
                    </a:lnTo>
                    <a:lnTo>
                      <a:pt x="71" y="1505"/>
                    </a:lnTo>
                    <a:lnTo>
                      <a:pt x="131" y="1223"/>
                    </a:lnTo>
                    <a:lnTo>
                      <a:pt x="215" y="941"/>
                    </a:lnTo>
                    <a:lnTo>
                      <a:pt x="316" y="689"/>
                    </a:lnTo>
                    <a:lnTo>
                      <a:pt x="442" y="444"/>
                    </a:lnTo>
                    <a:lnTo>
                      <a:pt x="580" y="216"/>
                    </a:lnTo>
                    <a:lnTo>
                      <a:pt x="735" y="0"/>
                    </a:lnTo>
                    <a:lnTo>
                      <a:pt x="723" y="0"/>
                    </a:lnTo>
                    <a:lnTo>
                      <a:pt x="568" y="210"/>
                    </a:lnTo>
                    <a:lnTo>
                      <a:pt x="430" y="438"/>
                    </a:lnTo>
                    <a:lnTo>
                      <a:pt x="311" y="683"/>
                    </a:lnTo>
                    <a:lnTo>
                      <a:pt x="209" y="941"/>
                    </a:lnTo>
                    <a:lnTo>
                      <a:pt x="125" y="1217"/>
                    </a:lnTo>
                    <a:lnTo>
                      <a:pt x="59" y="1505"/>
                    </a:lnTo>
                    <a:lnTo>
                      <a:pt x="18" y="1798"/>
                    </a:lnTo>
                    <a:lnTo>
                      <a:pt x="0" y="2098"/>
                    </a:lnTo>
                    <a:lnTo>
                      <a:pt x="6" y="2404"/>
                    </a:lnTo>
                    <a:lnTo>
                      <a:pt x="29" y="2709"/>
                    </a:lnTo>
                    <a:lnTo>
                      <a:pt x="77" y="3015"/>
                    </a:lnTo>
                    <a:lnTo>
                      <a:pt x="149" y="3315"/>
                    </a:lnTo>
                    <a:lnTo>
                      <a:pt x="227" y="3573"/>
                    </a:lnTo>
                    <a:lnTo>
                      <a:pt x="316" y="3824"/>
                    </a:lnTo>
                    <a:lnTo>
                      <a:pt x="424" y="4076"/>
                    </a:lnTo>
                    <a:lnTo>
                      <a:pt x="544" y="4316"/>
                    </a:lnTo>
                    <a:lnTo>
                      <a:pt x="556" y="4316"/>
                    </a:lnTo>
                    <a:lnTo>
                      <a:pt x="436" y="4076"/>
                    </a:lnTo>
                    <a:lnTo>
                      <a:pt x="328" y="3824"/>
                    </a:lnTo>
                    <a:lnTo>
                      <a:pt x="239" y="3573"/>
                    </a:lnTo>
                    <a:lnTo>
                      <a:pt x="161" y="3315"/>
                    </a:lnTo>
                    <a:lnTo>
                      <a:pt x="89" y="3015"/>
                    </a:lnTo>
                    <a:lnTo>
                      <a:pt x="41" y="2709"/>
                    </a:lnTo>
                    <a:lnTo>
                      <a:pt x="18" y="2404"/>
                    </a:lnTo>
                    <a:lnTo>
                      <a:pt x="12" y="2098"/>
                    </a:lnTo>
                    <a:lnTo>
                      <a:pt x="12" y="2098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75795" name="Freeform 19"/>
              <p:cNvSpPr>
                <a:spLocks/>
              </p:cNvSpPr>
              <p:nvPr userDrawn="1"/>
            </p:nvSpPr>
            <p:spPr bwMode="hidden">
              <a:xfrm>
                <a:off x="288" y="0"/>
                <a:ext cx="840" cy="4316"/>
              </a:xfrm>
              <a:custGeom>
                <a:avLst/>
                <a:gdLst/>
                <a:ahLst/>
                <a:cxnLst>
                  <a:cxn ang="0">
                    <a:pos x="18" y="1948"/>
                  </a:cxn>
                  <a:cxn ang="0">
                    <a:pos x="48" y="1708"/>
                  </a:cxn>
                  <a:cxn ang="0">
                    <a:pos x="96" y="1475"/>
                  </a:cxn>
                  <a:cxn ang="0">
                    <a:pos x="161" y="1235"/>
                  </a:cxn>
                  <a:cxn ang="0">
                    <a:pos x="251" y="995"/>
                  </a:cxn>
                  <a:cxn ang="0">
                    <a:pos x="365" y="755"/>
                  </a:cxn>
                  <a:cxn ang="0">
                    <a:pos x="496" y="510"/>
                  </a:cxn>
                  <a:cxn ang="0">
                    <a:pos x="658" y="258"/>
                  </a:cxn>
                  <a:cxn ang="0">
                    <a:pos x="741" y="132"/>
                  </a:cxn>
                  <a:cxn ang="0">
                    <a:pos x="837" y="0"/>
                  </a:cxn>
                  <a:cxn ang="0">
                    <a:pos x="825" y="0"/>
                  </a:cxn>
                  <a:cxn ang="0">
                    <a:pos x="729" y="132"/>
                  </a:cxn>
                  <a:cxn ang="0">
                    <a:pos x="640" y="258"/>
                  </a:cxn>
                  <a:cxn ang="0">
                    <a:pos x="562" y="384"/>
                  </a:cxn>
                  <a:cxn ang="0">
                    <a:pos x="484" y="510"/>
                  </a:cxn>
                  <a:cxn ang="0">
                    <a:pos x="353" y="755"/>
                  </a:cxn>
                  <a:cxn ang="0">
                    <a:pos x="239" y="995"/>
                  </a:cxn>
                  <a:cxn ang="0">
                    <a:pos x="150" y="1235"/>
                  </a:cxn>
                  <a:cxn ang="0">
                    <a:pos x="84" y="1469"/>
                  </a:cxn>
                  <a:cxn ang="0">
                    <a:pos x="36" y="1702"/>
                  </a:cxn>
                  <a:cxn ang="0">
                    <a:pos x="6" y="1942"/>
                  </a:cxn>
                  <a:cxn ang="0">
                    <a:pos x="0" y="2200"/>
                  </a:cxn>
                  <a:cxn ang="0">
                    <a:pos x="12" y="2470"/>
                  </a:cxn>
                  <a:cxn ang="0">
                    <a:pos x="48" y="2739"/>
                  </a:cxn>
                  <a:cxn ang="0">
                    <a:pos x="114" y="3027"/>
                  </a:cxn>
                  <a:cxn ang="0">
                    <a:pos x="150" y="3171"/>
                  </a:cxn>
                  <a:cxn ang="0">
                    <a:pos x="197" y="3321"/>
                  </a:cxn>
                  <a:cxn ang="0">
                    <a:pos x="245" y="3477"/>
                  </a:cxn>
                  <a:cxn ang="0">
                    <a:pos x="305" y="3639"/>
                  </a:cxn>
                  <a:cxn ang="0">
                    <a:pos x="365" y="3800"/>
                  </a:cxn>
                  <a:cxn ang="0">
                    <a:pos x="437" y="3968"/>
                  </a:cxn>
                  <a:cxn ang="0">
                    <a:pos x="508" y="4136"/>
                  </a:cxn>
                  <a:cxn ang="0">
                    <a:pos x="592" y="4316"/>
                  </a:cxn>
                  <a:cxn ang="0">
                    <a:pos x="604" y="4316"/>
                  </a:cxn>
                  <a:cxn ang="0">
                    <a:pos x="520" y="4136"/>
                  </a:cxn>
                  <a:cxn ang="0">
                    <a:pos x="448" y="3968"/>
                  </a:cxn>
                  <a:cxn ang="0">
                    <a:pos x="377" y="3800"/>
                  </a:cxn>
                  <a:cxn ang="0">
                    <a:pos x="317" y="3639"/>
                  </a:cxn>
                  <a:cxn ang="0">
                    <a:pos x="257" y="3477"/>
                  </a:cxn>
                  <a:cxn ang="0">
                    <a:pos x="209" y="3327"/>
                  </a:cxn>
                  <a:cxn ang="0">
                    <a:pos x="161" y="3171"/>
                  </a:cxn>
                  <a:cxn ang="0">
                    <a:pos x="126" y="3027"/>
                  </a:cxn>
                  <a:cxn ang="0">
                    <a:pos x="60" y="2739"/>
                  </a:cxn>
                  <a:cxn ang="0">
                    <a:pos x="24" y="2470"/>
                  </a:cxn>
                  <a:cxn ang="0">
                    <a:pos x="12" y="2206"/>
                  </a:cxn>
                  <a:cxn ang="0">
                    <a:pos x="18" y="1948"/>
                  </a:cxn>
                  <a:cxn ang="0">
                    <a:pos x="18" y="1948"/>
                  </a:cxn>
                </a:cxnLst>
                <a:rect l="0" t="0" r="r" b="b"/>
                <a:pathLst>
                  <a:path w="837" h="4316">
                    <a:moveTo>
                      <a:pt x="18" y="1948"/>
                    </a:moveTo>
                    <a:lnTo>
                      <a:pt x="48" y="1708"/>
                    </a:lnTo>
                    <a:lnTo>
                      <a:pt x="96" y="1475"/>
                    </a:lnTo>
                    <a:lnTo>
                      <a:pt x="161" y="1235"/>
                    </a:lnTo>
                    <a:lnTo>
                      <a:pt x="251" y="995"/>
                    </a:lnTo>
                    <a:lnTo>
                      <a:pt x="365" y="755"/>
                    </a:lnTo>
                    <a:lnTo>
                      <a:pt x="496" y="510"/>
                    </a:lnTo>
                    <a:lnTo>
                      <a:pt x="658" y="258"/>
                    </a:lnTo>
                    <a:lnTo>
                      <a:pt x="741" y="132"/>
                    </a:lnTo>
                    <a:lnTo>
                      <a:pt x="837" y="0"/>
                    </a:lnTo>
                    <a:lnTo>
                      <a:pt x="825" y="0"/>
                    </a:lnTo>
                    <a:lnTo>
                      <a:pt x="729" y="132"/>
                    </a:lnTo>
                    <a:lnTo>
                      <a:pt x="640" y="258"/>
                    </a:lnTo>
                    <a:lnTo>
                      <a:pt x="562" y="384"/>
                    </a:lnTo>
                    <a:lnTo>
                      <a:pt x="484" y="510"/>
                    </a:lnTo>
                    <a:lnTo>
                      <a:pt x="353" y="755"/>
                    </a:lnTo>
                    <a:lnTo>
                      <a:pt x="239" y="995"/>
                    </a:lnTo>
                    <a:lnTo>
                      <a:pt x="150" y="1235"/>
                    </a:lnTo>
                    <a:lnTo>
                      <a:pt x="84" y="1469"/>
                    </a:lnTo>
                    <a:lnTo>
                      <a:pt x="36" y="1702"/>
                    </a:lnTo>
                    <a:lnTo>
                      <a:pt x="6" y="1942"/>
                    </a:lnTo>
                    <a:lnTo>
                      <a:pt x="0" y="2200"/>
                    </a:lnTo>
                    <a:lnTo>
                      <a:pt x="12" y="2470"/>
                    </a:lnTo>
                    <a:lnTo>
                      <a:pt x="48" y="2739"/>
                    </a:lnTo>
                    <a:lnTo>
                      <a:pt x="114" y="3027"/>
                    </a:lnTo>
                    <a:lnTo>
                      <a:pt x="150" y="3171"/>
                    </a:lnTo>
                    <a:lnTo>
                      <a:pt x="197" y="3321"/>
                    </a:lnTo>
                    <a:lnTo>
                      <a:pt x="245" y="3477"/>
                    </a:lnTo>
                    <a:lnTo>
                      <a:pt x="305" y="3639"/>
                    </a:lnTo>
                    <a:lnTo>
                      <a:pt x="365" y="3800"/>
                    </a:lnTo>
                    <a:lnTo>
                      <a:pt x="437" y="3968"/>
                    </a:lnTo>
                    <a:lnTo>
                      <a:pt x="508" y="4136"/>
                    </a:lnTo>
                    <a:lnTo>
                      <a:pt x="592" y="4316"/>
                    </a:lnTo>
                    <a:lnTo>
                      <a:pt x="604" y="4316"/>
                    </a:lnTo>
                    <a:lnTo>
                      <a:pt x="520" y="4136"/>
                    </a:lnTo>
                    <a:lnTo>
                      <a:pt x="448" y="3968"/>
                    </a:lnTo>
                    <a:lnTo>
                      <a:pt x="377" y="3800"/>
                    </a:lnTo>
                    <a:lnTo>
                      <a:pt x="317" y="3639"/>
                    </a:lnTo>
                    <a:lnTo>
                      <a:pt x="257" y="3477"/>
                    </a:lnTo>
                    <a:lnTo>
                      <a:pt x="209" y="3327"/>
                    </a:lnTo>
                    <a:lnTo>
                      <a:pt x="161" y="3171"/>
                    </a:lnTo>
                    <a:lnTo>
                      <a:pt x="126" y="3027"/>
                    </a:lnTo>
                    <a:lnTo>
                      <a:pt x="60" y="2739"/>
                    </a:lnTo>
                    <a:lnTo>
                      <a:pt x="24" y="2470"/>
                    </a:lnTo>
                    <a:lnTo>
                      <a:pt x="12" y="2206"/>
                    </a:lnTo>
                    <a:lnTo>
                      <a:pt x="18" y="1948"/>
                    </a:lnTo>
                    <a:lnTo>
                      <a:pt x="18" y="1948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</p:grpSp>
        <p:sp>
          <p:nvSpPr>
            <p:cNvPr id="75796" name="Freeform 20"/>
            <p:cNvSpPr>
              <a:spLocks/>
            </p:cNvSpPr>
            <p:nvPr/>
          </p:nvSpPr>
          <p:spPr bwMode="hidden">
            <a:xfrm>
              <a:off x="6" y="2901"/>
              <a:ext cx="606" cy="1415"/>
            </a:xfrm>
            <a:custGeom>
              <a:avLst/>
              <a:gdLst/>
              <a:ahLst/>
              <a:cxnLst>
                <a:cxn ang="0">
                  <a:pos x="0" y="54"/>
                </a:cxn>
                <a:cxn ang="0">
                  <a:pos x="42" y="228"/>
                </a:cxn>
                <a:cxn ang="0">
                  <a:pos x="96" y="402"/>
                </a:cxn>
                <a:cxn ang="0">
                  <a:pos x="161" y="576"/>
                </a:cxn>
                <a:cxn ang="0">
                  <a:pos x="227" y="744"/>
                </a:cxn>
                <a:cxn ang="0">
                  <a:pos x="305" y="917"/>
                </a:cxn>
                <a:cxn ang="0">
                  <a:pos x="389" y="1085"/>
                </a:cxn>
                <a:cxn ang="0">
                  <a:pos x="484" y="1253"/>
                </a:cxn>
                <a:cxn ang="0">
                  <a:pos x="586" y="1415"/>
                </a:cxn>
                <a:cxn ang="0">
                  <a:pos x="604" y="1415"/>
                </a:cxn>
                <a:cxn ang="0">
                  <a:pos x="496" y="1247"/>
                </a:cxn>
                <a:cxn ang="0">
                  <a:pos x="401" y="1073"/>
                </a:cxn>
                <a:cxn ang="0">
                  <a:pos x="311" y="899"/>
                </a:cxn>
                <a:cxn ang="0">
                  <a:pos x="233" y="720"/>
                </a:cxn>
                <a:cxn ang="0">
                  <a:pos x="161" y="546"/>
                </a:cxn>
                <a:cxn ang="0">
                  <a:pos x="102" y="366"/>
                </a:cxn>
                <a:cxn ang="0">
                  <a:pos x="48" y="180"/>
                </a:cxn>
                <a:cxn ang="0">
                  <a:pos x="0" y="0"/>
                </a:cxn>
                <a:cxn ang="0">
                  <a:pos x="0" y="54"/>
                </a:cxn>
                <a:cxn ang="0">
                  <a:pos x="0" y="54"/>
                </a:cxn>
              </a:cxnLst>
              <a:rect l="0" t="0" r="r" b="b"/>
              <a:pathLst>
                <a:path w="604" h="1415">
                  <a:moveTo>
                    <a:pt x="0" y="54"/>
                  </a:moveTo>
                  <a:lnTo>
                    <a:pt x="42" y="228"/>
                  </a:lnTo>
                  <a:lnTo>
                    <a:pt x="96" y="402"/>
                  </a:lnTo>
                  <a:lnTo>
                    <a:pt x="161" y="576"/>
                  </a:lnTo>
                  <a:lnTo>
                    <a:pt x="227" y="744"/>
                  </a:lnTo>
                  <a:lnTo>
                    <a:pt x="305" y="917"/>
                  </a:lnTo>
                  <a:lnTo>
                    <a:pt x="389" y="1085"/>
                  </a:lnTo>
                  <a:lnTo>
                    <a:pt x="484" y="1253"/>
                  </a:lnTo>
                  <a:lnTo>
                    <a:pt x="586" y="1415"/>
                  </a:lnTo>
                  <a:lnTo>
                    <a:pt x="604" y="1415"/>
                  </a:lnTo>
                  <a:lnTo>
                    <a:pt x="496" y="1247"/>
                  </a:lnTo>
                  <a:lnTo>
                    <a:pt x="401" y="1073"/>
                  </a:lnTo>
                  <a:lnTo>
                    <a:pt x="311" y="899"/>
                  </a:lnTo>
                  <a:lnTo>
                    <a:pt x="233" y="720"/>
                  </a:lnTo>
                  <a:lnTo>
                    <a:pt x="161" y="546"/>
                  </a:lnTo>
                  <a:lnTo>
                    <a:pt x="102" y="366"/>
                  </a:lnTo>
                  <a:lnTo>
                    <a:pt x="48" y="180"/>
                  </a:lnTo>
                  <a:lnTo>
                    <a:pt x="0" y="0"/>
                  </a:lnTo>
                  <a:lnTo>
                    <a:pt x="0" y="54"/>
                  </a:lnTo>
                  <a:lnTo>
                    <a:pt x="0" y="54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75797" name="Freeform 21"/>
            <p:cNvSpPr>
              <a:spLocks/>
            </p:cNvSpPr>
            <p:nvPr/>
          </p:nvSpPr>
          <p:spPr bwMode="hidden">
            <a:xfrm>
              <a:off x="6" y="3890"/>
              <a:ext cx="228" cy="426"/>
            </a:xfrm>
            <a:custGeom>
              <a:avLst/>
              <a:gdLst/>
              <a:ahLst/>
              <a:cxnLst>
                <a:cxn ang="0">
                  <a:pos x="0" y="30"/>
                </a:cxn>
                <a:cxn ang="0">
                  <a:pos x="108" y="240"/>
                </a:cxn>
                <a:cxn ang="0">
                  <a:pos x="215" y="426"/>
                </a:cxn>
                <a:cxn ang="0">
                  <a:pos x="227" y="426"/>
                </a:cxn>
                <a:cxn ang="0">
                  <a:pos x="167" y="330"/>
                </a:cxn>
                <a:cxn ang="0">
                  <a:pos x="114" y="222"/>
                </a:cxn>
                <a:cxn ang="0">
                  <a:pos x="0" y="0"/>
                </a:cxn>
                <a:cxn ang="0">
                  <a:pos x="0" y="30"/>
                </a:cxn>
                <a:cxn ang="0">
                  <a:pos x="0" y="30"/>
                </a:cxn>
              </a:cxnLst>
              <a:rect l="0" t="0" r="r" b="b"/>
              <a:pathLst>
                <a:path w="227" h="426">
                  <a:moveTo>
                    <a:pt x="0" y="30"/>
                  </a:moveTo>
                  <a:lnTo>
                    <a:pt x="108" y="240"/>
                  </a:lnTo>
                  <a:lnTo>
                    <a:pt x="215" y="426"/>
                  </a:lnTo>
                  <a:lnTo>
                    <a:pt x="227" y="426"/>
                  </a:lnTo>
                  <a:lnTo>
                    <a:pt x="167" y="330"/>
                  </a:lnTo>
                  <a:lnTo>
                    <a:pt x="114" y="222"/>
                  </a:lnTo>
                  <a:lnTo>
                    <a:pt x="0" y="0"/>
                  </a:lnTo>
                  <a:lnTo>
                    <a:pt x="0" y="30"/>
                  </a:lnTo>
                  <a:lnTo>
                    <a:pt x="0" y="30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75798" name="Freeform 22"/>
            <p:cNvSpPr>
              <a:spLocks/>
            </p:cNvSpPr>
            <p:nvPr/>
          </p:nvSpPr>
          <p:spPr bwMode="hidden">
            <a:xfrm>
              <a:off x="4776" y="0"/>
              <a:ext cx="984" cy="1786"/>
            </a:xfrm>
            <a:custGeom>
              <a:avLst/>
              <a:gdLst/>
              <a:ahLst/>
              <a:cxnLst>
                <a:cxn ang="0">
                  <a:pos x="981" y="1786"/>
                </a:cxn>
                <a:cxn ang="0">
                  <a:pos x="981" y="1720"/>
                </a:cxn>
                <a:cxn ang="0">
                  <a:pos x="969" y="1666"/>
                </a:cxn>
                <a:cxn ang="0">
                  <a:pos x="957" y="1613"/>
                </a:cxn>
                <a:cxn ang="0">
                  <a:pos x="921" y="1487"/>
                </a:cxn>
                <a:cxn ang="0">
                  <a:pos x="885" y="1361"/>
                </a:cxn>
                <a:cxn ang="0">
                  <a:pos x="796" y="1121"/>
                </a:cxn>
                <a:cxn ang="0">
                  <a:pos x="682" y="899"/>
                </a:cxn>
                <a:cxn ang="0">
                  <a:pos x="562" y="689"/>
                </a:cxn>
                <a:cxn ang="0">
                  <a:pos x="431" y="498"/>
                </a:cxn>
                <a:cxn ang="0">
                  <a:pos x="293" y="318"/>
                </a:cxn>
                <a:cxn ang="0">
                  <a:pos x="150" y="150"/>
                </a:cxn>
                <a:cxn ang="0">
                  <a:pos x="12" y="0"/>
                </a:cxn>
                <a:cxn ang="0">
                  <a:pos x="0" y="0"/>
                </a:cxn>
                <a:cxn ang="0">
                  <a:pos x="138" y="150"/>
                </a:cxn>
                <a:cxn ang="0">
                  <a:pos x="275" y="318"/>
                </a:cxn>
                <a:cxn ang="0">
                  <a:pos x="413" y="498"/>
                </a:cxn>
                <a:cxn ang="0">
                  <a:pos x="545" y="689"/>
                </a:cxn>
                <a:cxn ang="0">
                  <a:pos x="670" y="899"/>
                </a:cxn>
                <a:cxn ang="0">
                  <a:pos x="778" y="1121"/>
                </a:cxn>
                <a:cxn ang="0">
                  <a:pos x="873" y="1361"/>
                </a:cxn>
                <a:cxn ang="0">
                  <a:pos x="909" y="1487"/>
                </a:cxn>
                <a:cxn ang="0">
                  <a:pos x="945" y="1619"/>
                </a:cxn>
                <a:cxn ang="0">
                  <a:pos x="963" y="1702"/>
                </a:cxn>
                <a:cxn ang="0">
                  <a:pos x="981" y="1786"/>
                </a:cxn>
                <a:cxn ang="0">
                  <a:pos x="981" y="1786"/>
                </a:cxn>
              </a:cxnLst>
              <a:rect l="0" t="0" r="r" b="b"/>
              <a:pathLst>
                <a:path w="981" h="1786">
                  <a:moveTo>
                    <a:pt x="981" y="1786"/>
                  </a:moveTo>
                  <a:lnTo>
                    <a:pt x="981" y="1720"/>
                  </a:lnTo>
                  <a:lnTo>
                    <a:pt x="969" y="1666"/>
                  </a:lnTo>
                  <a:lnTo>
                    <a:pt x="957" y="1613"/>
                  </a:lnTo>
                  <a:lnTo>
                    <a:pt x="921" y="1487"/>
                  </a:lnTo>
                  <a:lnTo>
                    <a:pt x="885" y="1361"/>
                  </a:lnTo>
                  <a:lnTo>
                    <a:pt x="796" y="1121"/>
                  </a:lnTo>
                  <a:lnTo>
                    <a:pt x="682" y="899"/>
                  </a:lnTo>
                  <a:lnTo>
                    <a:pt x="562" y="689"/>
                  </a:lnTo>
                  <a:lnTo>
                    <a:pt x="431" y="498"/>
                  </a:lnTo>
                  <a:lnTo>
                    <a:pt x="293" y="318"/>
                  </a:lnTo>
                  <a:lnTo>
                    <a:pt x="150" y="150"/>
                  </a:lnTo>
                  <a:lnTo>
                    <a:pt x="12" y="0"/>
                  </a:lnTo>
                  <a:lnTo>
                    <a:pt x="0" y="0"/>
                  </a:lnTo>
                  <a:lnTo>
                    <a:pt x="138" y="150"/>
                  </a:lnTo>
                  <a:lnTo>
                    <a:pt x="275" y="318"/>
                  </a:lnTo>
                  <a:lnTo>
                    <a:pt x="413" y="498"/>
                  </a:lnTo>
                  <a:lnTo>
                    <a:pt x="545" y="689"/>
                  </a:lnTo>
                  <a:lnTo>
                    <a:pt x="670" y="899"/>
                  </a:lnTo>
                  <a:lnTo>
                    <a:pt x="778" y="1121"/>
                  </a:lnTo>
                  <a:lnTo>
                    <a:pt x="873" y="1361"/>
                  </a:lnTo>
                  <a:lnTo>
                    <a:pt x="909" y="1487"/>
                  </a:lnTo>
                  <a:lnTo>
                    <a:pt x="945" y="1619"/>
                  </a:lnTo>
                  <a:lnTo>
                    <a:pt x="963" y="1702"/>
                  </a:lnTo>
                  <a:lnTo>
                    <a:pt x="981" y="1786"/>
                  </a:lnTo>
                  <a:lnTo>
                    <a:pt x="981" y="1786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4118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75799" name="Freeform 23"/>
            <p:cNvSpPr>
              <a:spLocks/>
            </p:cNvSpPr>
            <p:nvPr/>
          </p:nvSpPr>
          <p:spPr bwMode="hidden">
            <a:xfrm>
              <a:off x="5041" y="0"/>
              <a:ext cx="719" cy="845"/>
            </a:xfrm>
            <a:custGeom>
              <a:avLst/>
              <a:gdLst/>
              <a:ahLst/>
              <a:cxnLst>
                <a:cxn ang="0">
                  <a:pos x="717" y="845"/>
                </a:cxn>
                <a:cxn ang="0">
                  <a:pos x="717" y="821"/>
                </a:cxn>
                <a:cxn ang="0">
                  <a:pos x="574" y="605"/>
                </a:cxn>
                <a:cxn ang="0">
                  <a:pos x="406" y="396"/>
                </a:cxn>
                <a:cxn ang="0">
                  <a:pos x="221" y="192"/>
                </a:cxn>
                <a:cxn ang="0">
                  <a:pos x="17" y="0"/>
                </a:cxn>
                <a:cxn ang="0">
                  <a:pos x="0" y="0"/>
                </a:cxn>
                <a:cxn ang="0">
                  <a:pos x="209" y="198"/>
                </a:cxn>
                <a:cxn ang="0">
                  <a:pos x="400" y="408"/>
                </a:cxn>
                <a:cxn ang="0">
                  <a:pos x="568" y="623"/>
                </a:cxn>
                <a:cxn ang="0">
                  <a:pos x="717" y="845"/>
                </a:cxn>
                <a:cxn ang="0">
                  <a:pos x="717" y="845"/>
                </a:cxn>
              </a:cxnLst>
              <a:rect l="0" t="0" r="r" b="b"/>
              <a:pathLst>
                <a:path w="717" h="845">
                  <a:moveTo>
                    <a:pt x="717" y="845"/>
                  </a:moveTo>
                  <a:lnTo>
                    <a:pt x="717" y="821"/>
                  </a:lnTo>
                  <a:lnTo>
                    <a:pt x="574" y="605"/>
                  </a:lnTo>
                  <a:lnTo>
                    <a:pt x="406" y="396"/>
                  </a:lnTo>
                  <a:lnTo>
                    <a:pt x="221" y="192"/>
                  </a:lnTo>
                  <a:lnTo>
                    <a:pt x="17" y="0"/>
                  </a:lnTo>
                  <a:lnTo>
                    <a:pt x="0" y="0"/>
                  </a:lnTo>
                  <a:lnTo>
                    <a:pt x="209" y="198"/>
                  </a:lnTo>
                  <a:lnTo>
                    <a:pt x="400" y="408"/>
                  </a:lnTo>
                  <a:lnTo>
                    <a:pt x="568" y="623"/>
                  </a:lnTo>
                  <a:lnTo>
                    <a:pt x="717" y="845"/>
                  </a:lnTo>
                  <a:lnTo>
                    <a:pt x="717" y="845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75800" name="Freeform 24"/>
            <p:cNvSpPr>
              <a:spLocks/>
            </p:cNvSpPr>
            <p:nvPr/>
          </p:nvSpPr>
          <p:spPr bwMode="hidden">
            <a:xfrm>
              <a:off x="5352" y="0"/>
              <a:ext cx="408" cy="414"/>
            </a:xfrm>
            <a:custGeom>
              <a:avLst/>
              <a:gdLst/>
              <a:ahLst/>
              <a:cxnLst>
                <a:cxn ang="0">
                  <a:pos x="407" y="414"/>
                </a:cxn>
                <a:cxn ang="0">
                  <a:pos x="407" y="396"/>
                </a:cxn>
                <a:cxn ang="0">
                  <a:pos x="222" y="192"/>
                </a:cxn>
                <a:cxn ang="0">
                  <a:pos x="12" y="0"/>
                </a:cxn>
                <a:cxn ang="0">
                  <a:pos x="0" y="0"/>
                </a:cxn>
                <a:cxn ang="0">
                  <a:pos x="108" y="102"/>
                </a:cxn>
                <a:cxn ang="0">
                  <a:pos x="216" y="204"/>
                </a:cxn>
                <a:cxn ang="0">
                  <a:pos x="407" y="414"/>
                </a:cxn>
                <a:cxn ang="0">
                  <a:pos x="407" y="414"/>
                </a:cxn>
              </a:cxnLst>
              <a:rect l="0" t="0" r="r" b="b"/>
              <a:pathLst>
                <a:path w="407" h="414">
                  <a:moveTo>
                    <a:pt x="407" y="414"/>
                  </a:moveTo>
                  <a:lnTo>
                    <a:pt x="407" y="396"/>
                  </a:lnTo>
                  <a:lnTo>
                    <a:pt x="222" y="192"/>
                  </a:lnTo>
                  <a:lnTo>
                    <a:pt x="12" y="0"/>
                  </a:lnTo>
                  <a:lnTo>
                    <a:pt x="0" y="0"/>
                  </a:lnTo>
                  <a:lnTo>
                    <a:pt x="108" y="102"/>
                  </a:lnTo>
                  <a:lnTo>
                    <a:pt x="216" y="204"/>
                  </a:lnTo>
                  <a:lnTo>
                    <a:pt x="407" y="414"/>
                  </a:lnTo>
                  <a:lnTo>
                    <a:pt x="407" y="414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75801" name="Freeform 25"/>
            <p:cNvSpPr>
              <a:spLocks/>
            </p:cNvSpPr>
            <p:nvPr/>
          </p:nvSpPr>
          <p:spPr bwMode="hidden">
            <a:xfrm>
              <a:off x="6" y="0"/>
              <a:ext cx="858" cy="1409"/>
            </a:xfrm>
            <a:custGeom>
              <a:avLst/>
              <a:gdLst/>
              <a:ahLst/>
              <a:cxnLst>
                <a:cxn ang="0">
                  <a:pos x="0" y="1361"/>
                </a:cxn>
                <a:cxn ang="0">
                  <a:pos x="0" y="1409"/>
                </a:cxn>
                <a:cxn ang="0">
                  <a:pos x="54" y="1211"/>
                </a:cxn>
                <a:cxn ang="0">
                  <a:pos x="126" y="1013"/>
                </a:cxn>
                <a:cxn ang="0">
                  <a:pos x="215" y="827"/>
                </a:cxn>
                <a:cxn ang="0">
                  <a:pos x="311" y="647"/>
                </a:cxn>
                <a:cxn ang="0">
                  <a:pos x="431" y="474"/>
                </a:cxn>
                <a:cxn ang="0">
                  <a:pos x="556" y="312"/>
                </a:cxn>
                <a:cxn ang="0">
                  <a:pos x="700" y="150"/>
                </a:cxn>
                <a:cxn ang="0">
                  <a:pos x="855" y="0"/>
                </a:cxn>
                <a:cxn ang="0">
                  <a:pos x="837" y="0"/>
                </a:cxn>
                <a:cxn ang="0">
                  <a:pos x="688" y="144"/>
                </a:cxn>
                <a:cxn ang="0">
                  <a:pos x="550" y="300"/>
                </a:cxn>
                <a:cxn ang="0">
                  <a:pos x="425" y="462"/>
                </a:cxn>
                <a:cxn ang="0">
                  <a:pos x="311" y="629"/>
                </a:cxn>
                <a:cxn ang="0">
                  <a:pos x="215" y="803"/>
                </a:cxn>
                <a:cxn ang="0">
                  <a:pos x="132" y="983"/>
                </a:cxn>
                <a:cxn ang="0">
                  <a:pos x="60" y="1169"/>
                </a:cxn>
                <a:cxn ang="0">
                  <a:pos x="0" y="1361"/>
                </a:cxn>
                <a:cxn ang="0">
                  <a:pos x="0" y="1361"/>
                </a:cxn>
              </a:cxnLst>
              <a:rect l="0" t="0" r="r" b="b"/>
              <a:pathLst>
                <a:path w="855" h="1409">
                  <a:moveTo>
                    <a:pt x="0" y="1361"/>
                  </a:moveTo>
                  <a:lnTo>
                    <a:pt x="0" y="1409"/>
                  </a:lnTo>
                  <a:lnTo>
                    <a:pt x="54" y="1211"/>
                  </a:lnTo>
                  <a:lnTo>
                    <a:pt x="126" y="1013"/>
                  </a:lnTo>
                  <a:lnTo>
                    <a:pt x="215" y="827"/>
                  </a:lnTo>
                  <a:lnTo>
                    <a:pt x="311" y="647"/>
                  </a:lnTo>
                  <a:lnTo>
                    <a:pt x="431" y="474"/>
                  </a:lnTo>
                  <a:lnTo>
                    <a:pt x="556" y="312"/>
                  </a:lnTo>
                  <a:lnTo>
                    <a:pt x="700" y="150"/>
                  </a:lnTo>
                  <a:lnTo>
                    <a:pt x="855" y="0"/>
                  </a:lnTo>
                  <a:lnTo>
                    <a:pt x="837" y="0"/>
                  </a:lnTo>
                  <a:lnTo>
                    <a:pt x="688" y="144"/>
                  </a:lnTo>
                  <a:lnTo>
                    <a:pt x="550" y="300"/>
                  </a:lnTo>
                  <a:lnTo>
                    <a:pt x="425" y="462"/>
                  </a:lnTo>
                  <a:lnTo>
                    <a:pt x="311" y="629"/>
                  </a:lnTo>
                  <a:lnTo>
                    <a:pt x="215" y="803"/>
                  </a:lnTo>
                  <a:lnTo>
                    <a:pt x="132" y="983"/>
                  </a:lnTo>
                  <a:lnTo>
                    <a:pt x="60" y="1169"/>
                  </a:lnTo>
                  <a:lnTo>
                    <a:pt x="0" y="1361"/>
                  </a:lnTo>
                  <a:lnTo>
                    <a:pt x="0" y="1361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4118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75802" name="Freeform 26"/>
            <p:cNvSpPr>
              <a:spLocks/>
            </p:cNvSpPr>
            <p:nvPr/>
          </p:nvSpPr>
          <p:spPr bwMode="hidden">
            <a:xfrm>
              <a:off x="6" y="0"/>
              <a:ext cx="588" cy="599"/>
            </a:xfrm>
            <a:custGeom>
              <a:avLst/>
              <a:gdLst/>
              <a:ahLst/>
              <a:cxnLst>
                <a:cxn ang="0">
                  <a:pos x="586" y="0"/>
                </a:cxn>
                <a:cxn ang="0">
                  <a:pos x="568" y="0"/>
                </a:cxn>
                <a:cxn ang="0">
                  <a:pos x="407" y="132"/>
                </a:cxn>
                <a:cxn ang="0">
                  <a:pos x="257" y="270"/>
                </a:cxn>
                <a:cxn ang="0">
                  <a:pos x="120" y="420"/>
                </a:cxn>
                <a:cxn ang="0">
                  <a:pos x="0" y="575"/>
                </a:cxn>
                <a:cxn ang="0">
                  <a:pos x="0" y="599"/>
                </a:cxn>
                <a:cxn ang="0">
                  <a:pos x="120" y="432"/>
                </a:cxn>
                <a:cxn ang="0">
                  <a:pos x="257" y="282"/>
                </a:cxn>
                <a:cxn ang="0">
                  <a:pos x="413" y="138"/>
                </a:cxn>
                <a:cxn ang="0">
                  <a:pos x="586" y="0"/>
                </a:cxn>
                <a:cxn ang="0">
                  <a:pos x="586" y="0"/>
                </a:cxn>
              </a:cxnLst>
              <a:rect l="0" t="0" r="r" b="b"/>
              <a:pathLst>
                <a:path w="586" h="599">
                  <a:moveTo>
                    <a:pt x="586" y="0"/>
                  </a:moveTo>
                  <a:lnTo>
                    <a:pt x="568" y="0"/>
                  </a:lnTo>
                  <a:lnTo>
                    <a:pt x="407" y="132"/>
                  </a:lnTo>
                  <a:lnTo>
                    <a:pt x="257" y="270"/>
                  </a:lnTo>
                  <a:lnTo>
                    <a:pt x="120" y="420"/>
                  </a:lnTo>
                  <a:lnTo>
                    <a:pt x="0" y="575"/>
                  </a:lnTo>
                  <a:lnTo>
                    <a:pt x="0" y="599"/>
                  </a:lnTo>
                  <a:lnTo>
                    <a:pt x="120" y="432"/>
                  </a:lnTo>
                  <a:lnTo>
                    <a:pt x="257" y="282"/>
                  </a:lnTo>
                  <a:lnTo>
                    <a:pt x="413" y="138"/>
                  </a:lnTo>
                  <a:lnTo>
                    <a:pt x="586" y="0"/>
                  </a:lnTo>
                  <a:lnTo>
                    <a:pt x="586" y="0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75803" name="Freeform 27"/>
            <p:cNvSpPr>
              <a:spLocks/>
            </p:cNvSpPr>
            <p:nvPr/>
          </p:nvSpPr>
          <p:spPr bwMode="hidden">
            <a:xfrm>
              <a:off x="6" y="0"/>
              <a:ext cx="270" cy="252"/>
            </a:xfrm>
            <a:custGeom>
              <a:avLst/>
              <a:gdLst/>
              <a:ahLst/>
              <a:cxnLst>
                <a:cxn ang="0">
                  <a:pos x="269" y="0"/>
                </a:cxn>
                <a:cxn ang="0">
                  <a:pos x="251" y="0"/>
                </a:cxn>
                <a:cxn ang="0">
                  <a:pos x="120" y="114"/>
                </a:cxn>
                <a:cxn ang="0">
                  <a:pos x="60" y="174"/>
                </a:cxn>
                <a:cxn ang="0">
                  <a:pos x="0" y="234"/>
                </a:cxn>
                <a:cxn ang="0">
                  <a:pos x="0" y="252"/>
                </a:cxn>
                <a:cxn ang="0">
                  <a:pos x="126" y="120"/>
                </a:cxn>
                <a:cxn ang="0">
                  <a:pos x="269" y="0"/>
                </a:cxn>
                <a:cxn ang="0">
                  <a:pos x="269" y="0"/>
                </a:cxn>
              </a:cxnLst>
              <a:rect l="0" t="0" r="r" b="b"/>
              <a:pathLst>
                <a:path w="269" h="252">
                  <a:moveTo>
                    <a:pt x="269" y="0"/>
                  </a:moveTo>
                  <a:lnTo>
                    <a:pt x="251" y="0"/>
                  </a:lnTo>
                  <a:lnTo>
                    <a:pt x="120" y="114"/>
                  </a:lnTo>
                  <a:lnTo>
                    <a:pt x="60" y="174"/>
                  </a:lnTo>
                  <a:lnTo>
                    <a:pt x="0" y="234"/>
                  </a:lnTo>
                  <a:lnTo>
                    <a:pt x="0" y="252"/>
                  </a:lnTo>
                  <a:lnTo>
                    <a:pt x="126" y="120"/>
                  </a:lnTo>
                  <a:lnTo>
                    <a:pt x="269" y="0"/>
                  </a:lnTo>
                  <a:lnTo>
                    <a:pt x="269" y="0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75804" name="Line 28"/>
            <p:cNvSpPr>
              <a:spLocks noChangeShapeType="1"/>
            </p:cNvSpPr>
            <p:nvPr/>
          </p:nvSpPr>
          <p:spPr bwMode="hidden">
            <a:xfrm>
              <a:off x="1" y="2749"/>
              <a:ext cx="5758" cy="0"/>
            </a:xfrm>
            <a:prstGeom prst="line">
              <a:avLst/>
            </a:prstGeom>
            <a:noFill/>
            <a:ln w="15875">
              <a:solidFill>
                <a:schemeClr val="bg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75805" name="Line 29"/>
            <p:cNvSpPr>
              <a:spLocks noChangeShapeType="1"/>
            </p:cNvSpPr>
            <p:nvPr/>
          </p:nvSpPr>
          <p:spPr bwMode="hidden">
            <a:xfrm>
              <a:off x="1" y="2356"/>
              <a:ext cx="5758" cy="0"/>
            </a:xfrm>
            <a:prstGeom prst="line">
              <a:avLst/>
            </a:prstGeom>
            <a:noFill/>
            <a:ln w="15875">
              <a:solidFill>
                <a:schemeClr val="bg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75806" name="Line 30"/>
            <p:cNvSpPr>
              <a:spLocks noChangeShapeType="1"/>
            </p:cNvSpPr>
            <p:nvPr/>
          </p:nvSpPr>
          <p:spPr bwMode="hidden">
            <a:xfrm>
              <a:off x="1" y="3142"/>
              <a:ext cx="5758" cy="0"/>
            </a:xfrm>
            <a:prstGeom prst="line">
              <a:avLst/>
            </a:prstGeom>
            <a:noFill/>
            <a:ln w="15875">
              <a:solidFill>
                <a:schemeClr val="bg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grpSp>
          <p:nvGrpSpPr>
            <p:cNvPr id="75807" name="Group 31"/>
            <p:cNvGrpSpPr>
              <a:grpSpLocks/>
            </p:cNvGrpSpPr>
            <p:nvPr/>
          </p:nvGrpSpPr>
          <p:grpSpPr bwMode="auto">
            <a:xfrm>
              <a:off x="1" y="392"/>
              <a:ext cx="5758" cy="1571"/>
              <a:chOff x="1" y="392"/>
              <a:chExt cx="5758" cy="1571"/>
            </a:xfrm>
          </p:grpSpPr>
          <p:sp>
            <p:nvSpPr>
              <p:cNvPr id="75808" name="Line 32"/>
              <p:cNvSpPr>
                <a:spLocks noChangeShapeType="1"/>
              </p:cNvSpPr>
              <p:nvPr userDrawn="1"/>
            </p:nvSpPr>
            <p:spPr bwMode="hidden">
              <a:xfrm>
                <a:off x="1" y="784"/>
                <a:ext cx="5758" cy="0"/>
              </a:xfrm>
              <a:prstGeom prst="line">
                <a:avLst/>
              </a:prstGeom>
              <a:noFill/>
              <a:ln w="15875">
                <a:solidFill>
                  <a:schemeClr val="bg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75809" name="Line 33"/>
              <p:cNvSpPr>
                <a:spLocks noChangeShapeType="1"/>
              </p:cNvSpPr>
              <p:nvPr userDrawn="1"/>
            </p:nvSpPr>
            <p:spPr bwMode="hidden">
              <a:xfrm>
                <a:off x="1" y="1963"/>
                <a:ext cx="5758" cy="0"/>
              </a:xfrm>
              <a:prstGeom prst="line">
                <a:avLst/>
              </a:prstGeom>
              <a:noFill/>
              <a:ln w="15875">
                <a:solidFill>
                  <a:schemeClr val="bg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75810" name="Line 34"/>
              <p:cNvSpPr>
                <a:spLocks noChangeShapeType="1"/>
              </p:cNvSpPr>
              <p:nvPr userDrawn="1"/>
            </p:nvSpPr>
            <p:spPr bwMode="hidden">
              <a:xfrm>
                <a:off x="1" y="1570"/>
                <a:ext cx="5758" cy="0"/>
              </a:xfrm>
              <a:prstGeom prst="line">
                <a:avLst/>
              </a:prstGeom>
              <a:noFill/>
              <a:ln w="15875">
                <a:solidFill>
                  <a:schemeClr val="bg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75811" name="Line 35"/>
              <p:cNvSpPr>
                <a:spLocks noChangeShapeType="1"/>
              </p:cNvSpPr>
              <p:nvPr userDrawn="1"/>
            </p:nvSpPr>
            <p:spPr bwMode="hidden">
              <a:xfrm>
                <a:off x="1" y="1177"/>
                <a:ext cx="5758" cy="0"/>
              </a:xfrm>
              <a:prstGeom prst="line">
                <a:avLst/>
              </a:prstGeom>
              <a:noFill/>
              <a:ln w="15875">
                <a:solidFill>
                  <a:schemeClr val="bg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75812" name="Line 36"/>
              <p:cNvSpPr>
                <a:spLocks noChangeShapeType="1"/>
              </p:cNvSpPr>
              <p:nvPr userDrawn="1"/>
            </p:nvSpPr>
            <p:spPr bwMode="hidden">
              <a:xfrm>
                <a:off x="1" y="392"/>
                <a:ext cx="5758" cy="0"/>
              </a:xfrm>
              <a:prstGeom prst="line">
                <a:avLst/>
              </a:prstGeom>
              <a:noFill/>
              <a:ln w="15875">
                <a:solidFill>
                  <a:schemeClr val="bg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cs-CZ"/>
              </a:p>
            </p:txBody>
          </p:sp>
        </p:grpSp>
        <p:sp>
          <p:nvSpPr>
            <p:cNvPr id="75813" name="Line 37"/>
            <p:cNvSpPr>
              <a:spLocks noChangeShapeType="1"/>
            </p:cNvSpPr>
            <p:nvPr/>
          </p:nvSpPr>
          <p:spPr bwMode="hidden">
            <a:xfrm>
              <a:off x="1" y="3928"/>
              <a:ext cx="5758" cy="0"/>
            </a:xfrm>
            <a:prstGeom prst="line">
              <a:avLst/>
            </a:prstGeom>
            <a:noFill/>
            <a:ln w="15875">
              <a:solidFill>
                <a:schemeClr val="bg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75814" name="Line 38"/>
            <p:cNvSpPr>
              <a:spLocks noChangeShapeType="1"/>
            </p:cNvSpPr>
            <p:nvPr/>
          </p:nvSpPr>
          <p:spPr bwMode="hidden">
            <a:xfrm>
              <a:off x="1" y="3535"/>
              <a:ext cx="5758" cy="0"/>
            </a:xfrm>
            <a:prstGeom prst="line">
              <a:avLst/>
            </a:prstGeom>
            <a:noFill/>
            <a:ln w="15875">
              <a:solidFill>
                <a:schemeClr val="bg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75815" name="Rectangle 39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1692275"/>
            <a:ext cx="7772400" cy="1736725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75816" name="Rectangle 40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r>
              <a:rPr lang="cs-CZ"/>
              <a:t>Klepnutím lze upravit styl předlohy podnadpisů.</a:t>
            </a:r>
          </a:p>
        </p:txBody>
      </p:sp>
      <p:sp>
        <p:nvSpPr>
          <p:cNvPr id="75817" name="Rectangle 41"/>
          <p:cNvSpPr>
            <a:spLocks noGrp="1" noChangeArrowheads="1"/>
          </p:cNvSpPr>
          <p:nvPr>
            <p:ph type="dt" sz="quarter" idx="2"/>
          </p:nvPr>
        </p:nvSpPr>
        <p:spPr/>
        <p:txBody>
          <a:bodyPr/>
          <a:lstStyle>
            <a:lvl1pPr>
              <a:defRPr/>
            </a:lvl1pPr>
          </a:lstStyle>
          <a:p>
            <a:fld id="{955A5C11-EB50-46BF-BEE2-432A02DA635A}" type="datetimeFigureOut">
              <a:rPr lang="cs-CZ"/>
              <a:pPr/>
              <a:t>14.4.2011</a:t>
            </a:fld>
            <a:endParaRPr lang="cs-CZ"/>
          </a:p>
        </p:txBody>
      </p:sp>
      <p:sp>
        <p:nvSpPr>
          <p:cNvPr id="75818" name="Rectangle 42"/>
          <p:cNvSpPr>
            <a:spLocks noGrp="1" noChangeArrowheads="1"/>
          </p:cNvSpPr>
          <p:nvPr>
            <p:ph type="ftr" sz="quarter" idx="3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5819" name="Rectangle 43"/>
          <p:cNvSpPr>
            <a:spLocks noGrp="1" noChangeArrowheads="1"/>
          </p:cNvSpPr>
          <p:nvPr>
            <p:ph type="sldNum" sz="quarter" idx="4"/>
          </p:nvPr>
        </p:nvSpPr>
        <p:spPr/>
        <p:txBody>
          <a:bodyPr/>
          <a:lstStyle>
            <a:lvl1pPr>
              <a:defRPr/>
            </a:lvl1pPr>
          </a:lstStyle>
          <a:p>
            <a:fld id="{D593107B-DF9B-4A0A-A530-0C9DD73B7C59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8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758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8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758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5815" grpId="0"/>
      <p:bldP spid="75816" grpId="0" build="p">
        <p:tmplLst>
          <p:tmpl lvl="1">
            <p:tnLst>
              <p:par>
                <p:cTn presetID="10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75816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75816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3EFEC26A-B839-40BF-BF66-FFC43C878A75}" type="datetimeFigureOut">
              <a:rPr lang="cs-CZ"/>
              <a:pPr/>
              <a:t>14.4.2011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F7D6575-950E-4BAC-B6C4-C56B2B2946C4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D0C8385E-159A-4C26-BD02-B06AA5ED7F7D}" type="datetimeFigureOut">
              <a:rPr lang="cs-CZ"/>
              <a:pPr/>
              <a:t>14.4.2011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4A1B618-1BEB-4F9B-BDF1-D324226D7E7F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FBE82A7-8C12-4A61-9DED-7D28AA19329D}" type="datetimeFigureOut">
              <a:rPr lang="cs-CZ"/>
              <a:pPr/>
              <a:t>14.4.2011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1B9ED41-5D7C-454C-A0A6-72C886F05806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A339F57-42A3-44FA-BFA5-3890282B3A57}" type="datetimeFigureOut">
              <a:rPr lang="cs-CZ"/>
              <a:pPr/>
              <a:t>14.4.2011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B1514F3-BE70-467A-919B-6E291CB4FE9B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C04895D-5F8F-424A-89B4-399B15FD2D4A}" type="datetimeFigureOut">
              <a:rPr lang="cs-CZ"/>
              <a:pPr/>
              <a:t>14.4.2011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4DE3C7A-055F-4E76-BDE9-1CB58DA2B91C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248A237-B9E4-43A8-8B7B-22364B438378}" type="datetimeFigureOut">
              <a:rPr lang="cs-CZ"/>
              <a:pPr/>
              <a:t>14.4.2011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5B54639-B089-4176-9938-DE2B49B97296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581CFD2-8F07-4A2B-A569-CBB033EB023B}" type="datetimeFigureOut">
              <a:rPr lang="cs-CZ"/>
              <a:pPr/>
              <a:t>14.4.2011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E1C3C66-E043-4820-843D-5CCA6F875268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0381C0E7-2493-46C4-A345-4577FCC45B33}" type="datetimeFigureOut">
              <a:rPr lang="cs-CZ"/>
              <a:pPr/>
              <a:t>14.4.2011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F4C2095-522D-41FE-B404-FA28AFE862FE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F82D365-BB62-4D80-AAC1-524D5A4C24E9}" type="datetimeFigureOut">
              <a:rPr lang="cs-CZ"/>
              <a:pPr/>
              <a:t>14.4.2011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007D74E-6008-485E-9106-6234510828B0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7813"/>
            <a:ext cx="2057400" cy="5853112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7813"/>
            <a:ext cx="6019800" cy="5853112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68E50375-31B3-4A09-AA06-18E9A3B25146}" type="datetimeFigureOut">
              <a:rPr lang="cs-CZ"/>
              <a:pPr/>
              <a:t>14.4.2011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236A601-9D3B-4E41-BF3B-E3DF72543377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4754" name="Group 2"/>
          <p:cNvGrpSpPr>
            <a:grpSpLocks/>
          </p:cNvGrpSpPr>
          <p:nvPr/>
        </p:nvGrpSpPr>
        <p:grpSpPr bwMode="auto">
          <a:xfrm>
            <a:off x="1588" y="0"/>
            <a:ext cx="9148762" cy="6851650"/>
            <a:chOff x="1" y="0"/>
            <a:chExt cx="5763" cy="4316"/>
          </a:xfrm>
        </p:grpSpPr>
        <p:sp>
          <p:nvSpPr>
            <p:cNvPr id="74755" name="Freeform 3"/>
            <p:cNvSpPr>
              <a:spLocks/>
            </p:cNvSpPr>
            <p:nvPr/>
          </p:nvSpPr>
          <p:spPr bwMode="hidden">
            <a:xfrm>
              <a:off x="5045" y="2626"/>
              <a:ext cx="719" cy="1690"/>
            </a:xfrm>
            <a:custGeom>
              <a:avLst/>
              <a:gdLst/>
              <a:ahLst/>
              <a:cxnLst>
                <a:cxn ang="0">
                  <a:pos x="717" y="72"/>
                </a:cxn>
                <a:cxn ang="0">
                  <a:pos x="717" y="0"/>
                </a:cxn>
                <a:cxn ang="0">
                  <a:pos x="699" y="101"/>
                </a:cxn>
                <a:cxn ang="0">
                  <a:pos x="675" y="209"/>
                </a:cxn>
                <a:cxn ang="0">
                  <a:pos x="627" y="389"/>
                </a:cxn>
                <a:cxn ang="0">
                  <a:pos x="574" y="569"/>
                </a:cxn>
                <a:cxn ang="0">
                  <a:pos x="502" y="749"/>
                </a:cxn>
                <a:cxn ang="0">
                  <a:pos x="424" y="935"/>
                </a:cxn>
                <a:cxn ang="0">
                  <a:pos x="334" y="1121"/>
                </a:cxn>
                <a:cxn ang="0">
                  <a:pos x="233" y="1312"/>
                </a:cxn>
                <a:cxn ang="0">
                  <a:pos x="125" y="1498"/>
                </a:cxn>
                <a:cxn ang="0">
                  <a:pos x="0" y="1690"/>
                </a:cxn>
                <a:cxn ang="0">
                  <a:pos x="11" y="1690"/>
                </a:cxn>
                <a:cxn ang="0">
                  <a:pos x="137" y="1498"/>
                </a:cxn>
                <a:cxn ang="0">
                  <a:pos x="245" y="1312"/>
                </a:cxn>
                <a:cxn ang="0">
                  <a:pos x="346" y="1121"/>
                </a:cxn>
                <a:cxn ang="0">
                  <a:pos x="436" y="935"/>
                </a:cxn>
                <a:cxn ang="0">
                  <a:pos x="514" y="749"/>
                </a:cxn>
                <a:cxn ang="0">
                  <a:pos x="585" y="569"/>
                </a:cxn>
                <a:cxn ang="0">
                  <a:pos x="639" y="389"/>
                </a:cxn>
                <a:cxn ang="0">
                  <a:pos x="687" y="209"/>
                </a:cxn>
                <a:cxn ang="0">
                  <a:pos x="705" y="143"/>
                </a:cxn>
                <a:cxn ang="0">
                  <a:pos x="717" y="72"/>
                </a:cxn>
                <a:cxn ang="0">
                  <a:pos x="717" y="72"/>
                </a:cxn>
              </a:cxnLst>
              <a:rect l="0" t="0" r="r" b="b"/>
              <a:pathLst>
                <a:path w="717" h="1690">
                  <a:moveTo>
                    <a:pt x="717" y="72"/>
                  </a:moveTo>
                  <a:lnTo>
                    <a:pt x="717" y="0"/>
                  </a:lnTo>
                  <a:lnTo>
                    <a:pt x="699" y="101"/>
                  </a:lnTo>
                  <a:lnTo>
                    <a:pt x="675" y="209"/>
                  </a:lnTo>
                  <a:lnTo>
                    <a:pt x="627" y="389"/>
                  </a:lnTo>
                  <a:lnTo>
                    <a:pt x="574" y="569"/>
                  </a:lnTo>
                  <a:lnTo>
                    <a:pt x="502" y="749"/>
                  </a:lnTo>
                  <a:lnTo>
                    <a:pt x="424" y="935"/>
                  </a:lnTo>
                  <a:lnTo>
                    <a:pt x="334" y="1121"/>
                  </a:lnTo>
                  <a:lnTo>
                    <a:pt x="233" y="1312"/>
                  </a:lnTo>
                  <a:lnTo>
                    <a:pt x="125" y="1498"/>
                  </a:lnTo>
                  <a:lnTo>
                    <a:pt x="0" y="1690"/>
                  </a:lnTo>
                  <a:lnTo>
                    <a:pt x="11" y="1690"/>
                  </a:lnTo>
                  <a:lnTo>
                    <a:pt x="137" y="1498"/>
                  </a:lnTo>
                  <a:lnTo>
                    <a:pt x="245" y="1312"/>
                  </a:lnTo>
                  <a:lnTo>
                    <a:pt x="346" y="1121"/>
                  </a:lnTo>
                  <a:lnTo>
                    <a:pt x="436" y="935"/>
                  </a:lnTo>
                  <a:lnTo>
                    <a:pt x="514" y="749"/>
                  </a:lnTo>
                  <a:lnTo>
                    <a:pt x="585" y="569"/>
                  </a:lnTo>
                  <a:lnTo>
                    <a:pt x="639" y="389"/>
                  </a:lnTo>
                  <a:lnTo>
                    <a:pt x="687" y="209"/>
                  </a:lnTo>
                  <a:lnTo>
                    <a:pt x="705" y="143"/>
                  </a:lnTo>
                  <a:lnTo>
                    <a:pt x="717" y="72"/>
                  </a:lnTo>
                  <a:lnTo>
                    <a:pt x="717" y="7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74756" name="Freeform 4"/>
            <p:cNvSpPr>
              <a:spLocks/>
            </p:cNvSpPr>
            <p:nvPr/>
          </p:nvSpPr>
          <p:spPr bwMode="hidden">
            <a:xfrm>
              <a:off x="5386" y="3794"/>
              <a:ext cx="378" cy="522"/>
            </a:xfrm>
            <a:custGeom>
              <a:avLst/>
              <a:gdLst/>
              <a:ahLst/>
              <a:cxnLst>
                <a:cxn ang="0">
                  <a:pos x="377" y="0"/>
                </a:cxn>
                <a:cxn ang="0">
                  <a:pos x="293" y="132"/>
                </a:cxn>
                <a:cxn ang="0">
                  <a:pos x="204" y="264"/>
                </a:cxn>
                <a:cxn ang="0">
                  <a:pos x="102" y="396"/>
                </a:cxn>
                <a:cxn ang="0">
                  <a:pos x="0" y="522"/>
                </a:cxn>
                <a:cxn ang="0">
                  <a:pos x="12" y="522"/>
                </a:cxn>
                <a:cxn ang="0">
                  <a:pos x="114" y="402"/>
                </a:cxn>
                <a:cxn ang="0">
                  <a:pos x="204" y="282"/>
                </a:cxn>
                <a:cxn ang="0">
                  <a:pos x="377" y="24"/>
                </a:cxn>
                <a:cxn ang="0">
                  <a:pos x="377" y="0"/>
                </a:cxn>
                <a:cxn ang="0">
                  <a:pos x="377" y="0"/>
                </a:cxn>
              </a:cxnLst>
              <a:rect l="0" t="0" r="r" b="b"/>
              <a:pathLst>
                <a:path w="377" h="522">
                  <a:moveTo>
                    <a:pt x="377" y="0"/>
                  </a:moveTo>
                  <a:lnTo>
                    <a:pt x="293" y="132"/>
                  </a:lnTo>
                  <a:lnTo>
                    <a:pt x="204" y="264"/>
                  </a:lnTo>
                  <a:lnTo>
                    <a:pt x="102" y="396"/>
                  </a:lnTo>
                  <a:lnTo>
                    <a:pt x="0" y="522"/>
                  </a:lnTo>
                  <a:lnTo>
                    <a:pt x="12" y="522"/>
                  </a:lnTo>
                  <a:lnTo>
                    <a:pt x="114" y="402"/>
                  </a:lnTo>
                  <a:lnTo>
                    <a:pt x="204" y="282"/>
                  </a:lnTo>
                  <a:lnTo>
                    <a:pt x="377" y="24"/>
                  </a:lnTo>
                  <a:lnTo>
                    <a:pt x="377" y="0"/>
                  </a:lnTo>
                  <a:lnTo>
                    <a:pt x="377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74757" name="Freeform 5"/>
            <p:cNvSpPr>
              <a:spLocks/>
            </p:cNvSpPr>
            <p:nvPr/>
          </p:nvSpPr>
          <p:spPr bwMode="hidden">
            <a:xfrm>
              <a:off x="5680" y="4214"/>
              <a:ext cx="84" cy="102"/>
            </a:xfrm>
            <a:custGeom>
              <a:avLst/>
              <a:gdLst/>
              <a:ahLst/>
              <a:cxnLst>
                <a:cxn ang="0">
                  <a:pos x="0" y="102"/>
                </a:cxn>
                <a:cxn ang="0">
                  <a:pos x="18" y="102"/>
                </a:cxn>
                <a:cxn ang="0">
                  <a:pos x="48" y="60"/>
                </a:cxn>
                <a:cxn ang="0">
                  <a:pos x="84" y="24"/>
                </a:cxn>
                <a:cxn ang="0">
                  <a:pos x="84" y="0"/>
                </a:cxn>
                <a:cxn ang="0">
                  <a:pos x="42" y="54"/>
                </a:cxn>
                <a:cxn ang="0">
                  <a:pos x="0" y="102"/>
                </a:cxn>
                <a:cxn ang="0">
                  <a:pos x="0" y="102"/>
                </a:cxn>
              </a:cxnLst>
              <a:rect l="0" t="0" r="r" b="b"/>
              <a:pathLst>
                <a:path w="84" h="102">
                  <a:moveTo>
                    <a:pt x="0" y="102"/>
                  </a:moveTo>
                  <a:lnTo>
                    <a:pt x="18" y="102"/>
                  </a:lnTo>
                  <a:lnTo>
                    <a:pt x="48" y="60"/>
                  </a:lnTo>
                  <a:lnTo>
                    <a:pt x="84" y="24"/>
                  </a:lnTo>
                  <a:lnTo>
                    <a:pt x="84" y="0"/>
                  </a:lnTo>
                  <a:lnTo>
                    <a:pt x="42" y="54"/>
                  </a:lnTo>
                  <a:lnTo>
                    <a:pt x="0" y="102"/>
                  </a:lnTo>
                  <a:lnTo>
                    <a:pt x="0" y="10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grpSp>
          <p:nvGrpSpPr>
            <p:cNvPr id="74758" name="Group 6"/>
            <p:cNvGrpSpPr>
              <a:grpSpLocks/>
            </p:cNvGrpSpPr>
            <p:nvPr/>
          </p:nvGrpSpPr>
          <p:grpSpPr bwMode="auto">
            <a:xfrm>
              <a:off x="288" y="0"/>
              <a:ext cx="5098" cy="4316"/>
              <a:chOff x="288" y="0"/>
              <a:chExt cx="5098" cy="4316"/>
            </a:xfrm>
          </p:grpSpPr>
          <p:sp>
            <p:nvSpPr>
              <p:cNvPr id="74759" name="Freeform 7"/>
              <p:cNvSpPr>
                <a:spLocks/>
              </p:cNvSpPr>
              <p:nvPr userDrawn="1"/>
            </p:nvSpPr>
            <p:spPr bwMode="hidden">
              <a:xfrm>
                <a:off x="2789" y="0"/>
                <a:ext cx="72" cy="4316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60" y="4316"/>
                  </a:cxn>
                  <a:cxn ang="0">
                    <a:pos x="72" y="4316"/>
                  </a:cxn>
                  <a:cxn ang="0">
                    <a:pos x="12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w="72" h="4316">
                    <a:moveTo>
                      <a:pt x="0" y="0"/>
                    </a:moveTo>
                    <a:lnTo>
                      <a:pt x="60" y="4316"/>
                    </a:lnTo>
                    <a:lnTo>
                      <a:pt x="72" y="4316"/>
                    </a:lnTo>
                    <a:lnTo>
                      <a:pt x="12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74760" name="Freeform 8"/>
              <p:cNvSpPr>
                <a:spLocks/>
              </p:cNvSpPr>
              <p:nvPr userDrawn="1"/>
            </p:nvSpPr>
            <p:spPr bwMode="hidden">
              <a:xfrm>
                <a:off x="3089" y="0"/>
                <a:ext cx="174" cy="4316"/>
              </a:xfrm>
              <a:custGeom>
                <a:avLst/>
                <a:gdLst/>
                <a:ahLst/>
                <a:cxnLst>
                  <a:cxn ang="0">
                    <a:pos x="24" y="0"/>
                  </a:cxn>
                  <a:cxn ang="0">
                    <a:pos x="12" y="0"/>
                  </a:cxn>
                  <a:cxn ang="0">
                    <a:pos x="42" y="216"/>
                  </a:cxn>
                  <a:cxn ang="0">
                    <a:pos x="72" y="444"/>
                  </a:cxn>
                  <a:cxn ang="0">
                    <a:pos x="96" y="689"/>
                  </a:cxn>
                  <a:cxn ang="0">
                    <a:pos x="120" y="947"/>
                  </a:cxn>
                  <a:cxn ang="0">
                    <a:pos x="132" y="1211"/>
                  </a:cxn>
                  <a:cxn ang="0">
                    <a:pos x="150" y="1487"/>
                  </a:cxn>
                  <a:cxn ang="0">
                    <a:pos x="156" y="1768"/>
                  </a:cxn>
                  <a:cxn ang="0">
                    <a:pos x="162" y="2062"/>
                  </a:cxn>
                  <a:cxn ang="0">
                    <a:pos x="156" y="2644"/>
                  </a:cxn>
                  <a:cxn ang="0">
                    <a:pos x="126" y="3225"/>
                  </a:cxn>
                  <a:cxn ang="0">
                    <a:pos x="108" y="3507"/>
                  </a:cxn>
                  <a:cxn ang="0">
                    <a:pos x="78" y="3788"/>
                  </a:cxn>
                  <a:cxn ang="0">
                    <a:pos x="42" y="4058"/>
                  </a:cxn>
                  <a:cxn ang="0">
                    <a:pos x="0" y="4316"/>
                  </a:cxn>
                  <a:cxn ang="0">
                    <a:pos x="12" y="4316"/>
                  </a:cxn>
                  <a:cxn ang="0">
                    <a:pos x="54" y="4058"/>
                  </a:cxn>
                  <a:cxn ang="0">
                    <a:pos x="90" y="3782"/>
                  </a:cxn>
                  <a:cxn ang="0">
                    <a:pos x="120" y="3507"/>
                  </a:cxn>
                  <a:cxn ang="0">
                    <a:pos x="138" y="3219"/>
                  </a:cxn>
                  <a:cxn ang="0">
                    <a:pos x="168" y="2638"/>
                  </a:cxn>
                  <a:cxn ang="0">
                    <a:pos x="174" y="2056"/>
                  </a:cxn>
                  <a:cxn ang="0">
                    <a:pos x="168" y="1768"/>
                  </a:cxn>
                  <a:cxn ang="0">
                    <a:pos x="162" y="1487"/>
                  </a:cxn>
                  <a:cxn ang="0">
                    <a:pos x="144" y="1211"/>
                  </a:cxn>
                  <a:cxn ang="0">
                    <a:pos x="132" y="941"/>
                  </a:cxn>
                  <a:cxn ang="0">
                    <a:pos x="108" y="689"/>
                  </a:cxn>
                  <a:cxn ang="0">
                    <a:pos x="84" y="444"/>
                  </a:cxn>
                  <a:cxn ang="0">
                    <a:pos x="54" y="216"/>
                  </a:cxn>
                  <a:cxn ang="0">
                    <a:pos x="24" y="0"/>
                  </a:cxn>
                  <a:cxn ang="0">
                    <a:pos x="24" y="0"/>
                  </a:cxn>
                </a:cxnLst>
                <a:rect l="0" t="0" r="r" b="b"/>
                <a:pathLst>
                  <a:path w="174" h="4316">
                    <a:moveTo>
                      <a:pt x="24" y="0"/>
                    </a:moveTo>
                    <a:lnTo>
                      <a:pt x="12" y="0"/>
                    </a:lnTo>
                    <a:lnTo>
                      <a:pt x="42" y="216"/>
                    </a:lnTo>
                    <a:lnTo>
                      <a:pt x="72" y="444"/>
                    </a:lnTo>
                    <a:lnTo>
                      <a:pt x="96" y="689"/>
                    </a:lnTo>
                    <a:lnTo>
                      <a:pt x="120" y="947"/>
                    </a:lnTo>
                    <a:lnTo>
                      <a:pt x="132" y="1211"/>
                    </a:lnTo>
                    <a:lnTo>
                      <a:pt x="150" y="1487"/>
                    </a:lnTo>
                    <a:lnTo>
                      <a:pt x="156" y="1768"/>
                    </a:lnTo>
                    <a:lnTo>
                      <a:pt x="162" y="2062"/>
                    </a:lnTo>
                    <a:lnTo>
                      <a:pt x="156" y="2644"/>
                    </a:lnTo>
                    <a:lnTo>
                      <a:pt x="126" y="3225"/>
                    </a:lnTo>
                    <a:lnTo>
                      <a:pt x="108" y="3507"/>
                    </a:lnTo>
                    <a:lnTo>
                      <a:pt x="78" y="3788"/>
                    </a:lnTo>
                    <a:lnTo>
                      <a:pt x="42" y="4058"/>
                    </a:lnTo>
                    <a:lnTo>
                      <a:pt x="0" y="4316"/>
                    </a:lnTo>
                    <a:lnTo>
                      <a:pt x="12" y="4316"/>
                    </a:lnTo>
                    <a:lnTo>
                      <a:pt x="54" y="4058"/>
                    </a:lnTo>
                    <a:lnTo>
                      <a:pt x="90" y="3782"/>
                    </a:lnTo>
                    <a:lnTo>
                      <a:pt x="120" y="3507"/>
                    </a:lnTo>
                    <a:lnTo>
                      <a:pt x="138" y="3219"/>
                    </a:lnTo>
                    <a:lnTo>
                      <a:pt x="168" y="2638"/>
                    </a:lnTo>
                    <a:lnTo>
                      <a:pt x="174" y="2056"/>
                    </a:lnTo>
                    <a:lnTo>
                      <a:pt x="168" y="1768"/>
                    </a:lnTo>
                    <a:lnTo>
                      <a:pt x="162" y="1487"/>
                    </a:lnTo>
                    <a:lnTo>
                      <a:pt x="144" y="1211"/>
                    </a:lnTo>
                    <a:lnTo>
                      <a:pt x="132" y="941"/>
                    </a:lnTo>
                    <a:lnTo>
                      <a:pt x="108" y="689"/>
                    </a:lnTo>
                    <a:lnTo>
                      <a:pt x="84" y="444"/>
                    </a:lnTo>
                    <a:lnTo>
                      <a:pt x="54" y="216"/>
                    </a:lnTo>
                    <a:lnTo>
                      <a:pt x="24" y="0"/>
                    </a:lnTo>
                    <a:lnTo>
                      <a:pt x="24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74761" name="Freeform 9"/>
              <p:cNvSpPr>
                <a:spLocks/>
              </p:cNvSpPr>
              <p:nvPr userDrawn="1"/>
            </p:nvSpPr>
            <p:spPr bwMode="hidden">
              <a:xfrm>
                <a:off x="3358" y="0"/>
                <a:ext cx="337" cy="4316"/>
              </a:xfrm>
              <a:custGeom>
                <a:avLst/>
                <a:gdLst/>
                <a:ahLst/>
                <a:cxnLst>
                  <a:cxn ang="0">
                    <a:pos x="329" y="2014"/>
                  </a:cxn>
                  <a:cxn ang="0">
                    <a:pos x="317" y="1726"/>
                  </a:cxn>
                  <a:cxn ang="0">
                    <a:pos x="293" y="1445"/>
                  </a:cxn>
                  <a:cxn ang="0">
                    <a:pos x="263" y="1175"/>
                  </a:cxn>
                  <a:cxn ang="0">
                    <a:pos x="228" y="917"/>
                  </a:cxn>
                  <a:cxn ang="0">
                    <a:pos x="186" y="665"/>
                  </a:cxn>
                  <a:cxn ang="0">
                    <a:pos x="132" y="432"/>
                  </a:cxn>
                  <a:cxn ang="0">
                    <a:pos x="78" y="204"/>
                  </a:cxn>
                  <a:cxn ang="0">
                    <a:pos x="12" y="0"/>
                  </a:cxn>
                  <a:cxn ang="0">
                    <a:pos x="0" y="0"/>
                  </a:cxn>
                  <a:cxn ang="0">
                    <a:pos x="66" y="204"/>
                  </a:cxn>
                  <a:cxn ang="0">
                    <a:pos x="120" y="432"/>
                  </a:cxn>
                  <a:cxn ang="0">
                    <a:pos x="174" y="665"/>
                  </a:cxn>
                  <a:cxn ang="0">
                    <a:pos x="216" y="917"/>
                  </a:cxn>
                  <a:cxn ang="0">
                    <a:pos x="251" y="1175"/>
                  </a:cxn>
                  <a:cxn ang="0">
                    <a:pos x="281" y="1445"/>
                  </a:cxn>
                  <a:cxn ang="0">
                    <a:pos x="305" y="1726"/>
                  </a:cxn>
                  <a:cxn ang="0">
                    <a:pos x="317" y="2014"/>
                  </a:cxn>
                  <a:cxn ang="0">
                    <a:pos x="323" y="2314"/>
                  </a:cxn>
                  <a:cxn ang="0">
                    <a:pos x="317" y="2608"/>
                  </a:cxn>
                  <a:cxn ang="0">
                    <a:pos x="305" y="2907"/>
                  </a:cxn>
                  <a:cxn ang="0">
                    <a:pos x="281" y="3201"/>
                  </a:cxn>
                  <a:cxn ang="0">
                    <a:pos x="257" y="3489"/>
                  </a:cxn>
                  <a:cxn ang="0">
                    <a:pos x="216" y="3777"/>
                  </a:cxn>
                  <a:cxn ang="0">
                    <a:pos x="174" y="4052"/>
                  </a:cxn>
                  <a:cxn ang="0">
                    <a:pos x="120" y="4316"/>
                  </a:cxn>
                  <a:cxn ang="0">
                    <a:pos x="132" y="4316"/>
                  </a:cxn>
                  <a:cxn ang="0">
                    <a:pos x="186" y="4052"/>
                  </a:cxn>
                  <a:cxn ang="0">
                    <a:pos x="228" y="3777"/>
                  </a:cxn>
                  <a:cxn ang="0">
                    <a:pos x="269" y="3489"/>
                  </a:cxn>
                  <a:cxn ang="0">
                    <a:pos x="293" y="3201"/>
                  </a:cxn>
                  <a:cxn ang="0">
                    <a:pos x="317" y="2907"/>
                  </a:cxn>
                  <a:cxn ang="0">
                    <a:pos x="329" y="2608"/>
                  </a:cxn>
                  <a:cxn ang="0">
                    <a:pos x="335" y="2314"/>
                  </a:cxn>
                  <a:cxn ang="0">
                    <a:pos x="329" y="2014"/>
                  </a:cxn>
                  <a:cxn ang="0">
                    <a:pos x="329" y="2014"/>
                  </a:cxn>
                </a:cxnLst>
                <a:rect l="0" t="0" r="r" b="b"/>
                <a:pathLst>
                  <a:path w="335" h="4316">
                    <a:moveTo>
                      <a:pt x="329" y="2014"/>
                    </a:moveTo>
                    <a:lnTo>
                      <a:pt x="317" y="1726"/>
                    </a:lnTo>
                    <a:lnTo>
                      <a:pt x="293" y="1445"/>
                    </a:lnTo>
                    <a:lnTo>
                      <a:pt x="263" y="1175"/>
                    </a:lnTo>
                    <a:lnTo>
                      <a:pt x="228" y="917"/>
                    </a:lnTo>
                    <a:lnTo>
                      <a:pt x="186" y="665"/>
                    </a:lnTo>
                    <a:lnTo>
                      <a:pt x="132" y="432"/>
                    </a:lnTo>
                    <a:lnTo>
                      <a:pt x="78" y="204"/>
                    </a:lnTo>
                    <a:lnTo>
                      <a:pt x="12" y="0"/>
                    </a:lnTo>
                    <a:lnTo>
                      <a:pt x="0" y="0"/>
                    </a:lnTo>
                    <a:lnTo>
                      <a:pt x="66" y="204"/>
                    </a:lnTo>
                    <a:lnTo>
                      <a:pt x="120" y="432"/>
                    </a:lnTo>
                    <a:lnTo>
                      <a:pt x="174" y="665"/>
                    </a:lnTo>
                    <a:lnTo>
                      <a:pt x="216" y="917"/>
                    </a:lnTo>
                    <a:lnTo>
                      <a:pt x="251" y="1175"/>
                    </a:lnTo>
                    <a:lnTo>
                      <a:pt x="281" y="1445"/>
                    </a:lnTo>
                    <a:lnTo>
                      <a:pt x="305" y="1726"/>
                    </a:lnTo>
                    <a:lnTo>
                      <a:pt x="317" y="2014"/>
                    </a:lnTo>
                    <a:lnTo>
                      <a:pt x="323" y="2314"/>
                    </a:lnTo>
                    <a:lnTo>
                      <a:pt x="317" y="2608"/>
                    </a:lnTo>
                    <a:lnTo>
                      <a:pt x="305" y="2907"/>
                    </a:lnTo>
                    <a:lnTo>
                      <a:pt x="281" y="3201"/>
                    </a:lnTo>
                    <a:lnTo>
                      <a:pt x="257" y="3489"/>
                    </a:lnTo>
                    <a:lnTo>
                      <a:pt x="216" y="3777"/>
                    </a:lnTo>
                    <a:lnTo>
                      <a:pt x="174" y="4052"/>
                    </a:lnTo>
                    <a:lnTo>
                      <a:pt x="120" y="4316"/>
                    </a:lnTo>
                    <a:lnTo>
                      <a:pt x="132" y="4316"/>
                    </a:lnTo>
                    <a:lnTo>
                      <a:pt x="186" y="4052"/>
                    </a:lnTo>
                    <a:lnTo>
                      <a:pt x="228" y="3777"/>
                    </a:lnTo>
                    <a:lnTo>
                      <a:pt x="269" y="3489"/>
                    </a:lnTo>
                    <a:lnTo>
                      <a:pt x="293" y="3201"/>
                    </a:lnTo>
                    <a:lnTo>
                      <a:pt x="317" y="2907"/>
                    </a:lnTo>
                    <a:lnTo>
                      <a:pt x="329" y="2608"/>
                    </a:lnTo>
                    <a:lnTo>
                      <a:pt x="335" y="2314"/>
                    </a:lnTo>
                    <a:lnTo>
                      <a:pt x="329" y="2014"/>
                    </a:lnTo>
                    <a:lnTo>
                      <a:pt x="329" y="2014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74762" name="Freeform 10"/>
              <p:cNvSpPr>
                <a:spLocks/>
              </p:cNvSpPr>
              <p:nvPr userDrawn="1"/>
            </p:nvSpPr>
            <p:spPr bwMode="hidden">
              <a:xfrm>
                <a:off x="3676" y="0"/>
                <a:ext cx="427" cy="4316"/>
              </a:xfrm>
              <a:custGeom>
                <a:avLst/>
                <a:gdLst/>
                <a:ahLst/>
                <a:cxnLst>
                  <a:cxn ang="0">
                    <a:pos x="413" y="1924"/>
                  </a:cxn>
                  <a:cxn ang="0">
                    <a:pos x="395" y="1690"/>
                  </a:cxn>
                  <a:cxn ang="0">
                    <a:pos x="365" y="1457"/>
                  </a:cxn>
                  <a:cxn ang="0">
                    <a:pos x="329" y="1229"/>
                  </a:cxn>
                  <a:cxn ang="0">
                    <a:pos x="281" y="1001"/>
                  </a:cxn>
                  <a:cxn ang="0">
                    <a:pos x="227" y="761"/>
                  </a:cxn>
                  <a:cxn ang="0">
                    <a:pos x="162" y="522"/>
                  </a:cxn>
                  <a:cxn ang="0">
                    <a:pos x="90" y="270"/>
                  </a:cxn>
                  <a:cxn ang="0">
                    <a:pos x="12" y="0"/>
                  </a:cxn>
                  <a:cxn ang="0">
                    <a:pos x="0" y="0"/>
                  </a:cxn>
                  <a:cxn ang="0">
                    <a:pos x="84" y="270"/>
                  </a:cxn>
                  <a:cxn ang="0">
                    <a:pos x="156" y="522"/>
                  </a:cxn>
                  <a:cxn ang="0">
                    <a:pos x="216" y="767"/>
                  </a:cxn>
                  <a:cxn ang="0">
                    <a:pos x="275" y="1001"/>
                  </a:cxn>
                  <a:cxn ang="0">
                    <a:pos x="317" y="1235"/>
                  </a:cxn>
                  <a:cxn ang="0">
                    <a:pos x="353" y="1463"/>
                  </a:cxn>
                  <a:cxn ang="0">
                    <a:pos x="383" y="1690"/>
                  </a:cxn>
                  <a:cxn ang="0">
                    <a:pos x="401" y="1924"/>
                  </a:cxn>
                  <a:cxn ang="0">
                    <a:pos x="413" y="2188"/>
                  </a:cxn>
                  <a:cxn ang="0">
                    <a:pos x="407" y="2458"/>
                  </a:cxn>
                  <a:cxn ang="0">
                    <a:pos x="395" y="2733"/>
                  </a:cxn>
                  <a:cxn ang="0">
                    <a:pos x="365" y="3021"/>
                  </a:cxn>
                  <a:cxn ang="0">
                    <a:pos x="329" y="3321"/>
                  </a:cxn>
                  <a:cxn ang="0">
                    <a:pos x="275" y="3639"/>
                  </a:cxn>
                  <a:cxn ang="0">
                    <a:pos x="204" y="3968"/>
                  </a:cxn>
                  <a:cxn ang="0">
                    <a:pos x="126" y="4316"/>
                  </a:cxn>
                  <a:cxn ang="0">
                    <a:pos x="138" y="4316"/>
                  </a:cxn>
                  <a:cxn ang="0">
                    <a:pos x="216" y="3968"/>
                  </a:cxn>
                  <a:cxn ang="0">
                    <a:pos x="287" y="3639"/>
                  </a:cxn>
                  <a:cxn ang="0">
                    <a:pos x="341" y="3321"/>
                  </a:cxn>
                  <a:cxn ang="0">
                    <a:pos x="377" y="3021"/>
                  </a:cxn>
                  <a:cxn ang="0">
                    <a:pos x="407" y="2733"/>
                  </a:cxn>
                  <a:cxn ang="0">
                    <a:pos x="419" y="2458"/>
                  </a:cxn>
                  <a:cxn ang="0">
                    <a:pos x="425" y="2188"/>
                  </a:cxn>
                  <a:cxn ang="0">
                    <a:pos x="413" y="1924"/>
                  </a:cxn>
                  <a:cxn ang="0">
                    <a:pos x="413" y="1924"/>
                  </a:cxn>
                </a:cxnLst>
                <a:rect l="0" t="0" r="r" b="b"/>
                <a:pathLst>
                  <a:path w="425" h="4316">
                    <a:moveTo>
                      <a:pt x="413" y="1924"/>
                    </a:moveTo>
                    <a:lnTo>
                      <a:pt x="395" y="1690"/>
                    </a:lnTo>
                    <a:lnTo>
                      <a:pt x="365" y="1457"/>
                    </a:lnTo>
                    <a:lnTo>
                      <a:pt x="329" y="1229"/>
                    </a:lnTo>
                    <a:lnTo>
                      <a:pt x="281" y="1001"/>
                    </a:lnTo>
                    <a:lnTo>
                      <a:pt x="227" y="761"/>
                    </a:lnTo>
                    <a:lnTo>
                      <a:pt x="162" y="522"/>
                    </a:lnTo>
                    <a:lnTo>
                      <a:pt x="90" y="270"/>
                    </a:lnTo>
                    <a:lnTo>
                      <a:pt x="12" y="0"/>
                    </a:lnTo>
                    <a:lnTo>
                      <a:pt x="0" y="0"/>
                    </a:lnTo>
                    <a:lnTo>
                      <a:pt x="84" y="270"/>
                    </a:lnTo>
                    <a:lnTo>
                      <a:pt x="156" y="522"/>
                    </a:lnTo>
                    <a:lnTo>
                      <a:pt x="216" y="767"/>
                    </a:lnTo>
                    <a:lnTo>
                      <a:pt x="275" y="1001"/>
                    </a:lnTo>
                    <a:lnTo>
                      <a:pt x="317" y="1235"/>
                    </a:lnTo>
                    <a:lnTo>
                      <a:pt x="353" y="1463"/>
                    </a:lnTo>
                    <a:lnTo>
                      <a:pt x="383" y="1690"/>
                    </a:lnTo>
                    <a:lnTo>
                      <a:pt x="401" y="1924"/>
                    </a:lnTo>
                    <a:lnTo>
                      <a:pt x="413" y="2188"/>
                    </a:lnTo>
                    <a:lnTo>
                      <a:pt x="407" y="2458"/>
                    </a:lnTo>
                    <a:lnTo>
                      <a:pt x="395" y="2733"/>
                    </a:lnTo>
                    <a:lnTo>
                      <a:pt x="365" y="3021"/>
                    </a:lnTo>
                    <a:lnTo>
                      <a:pt x="329" y="3321"/>
                    </a:lnTo>
                    <a:lnTo>
                      <a:pt x="275" y="3639"/>
                    </a:lnTo>
                    <a:lnTo>
                      <a:pt x="204" y="3968"/>
                    </a:lnTo>
                    <a:lnTo>
                      <a:pt x="126" y="4316"/>
                    </a:lnTo>
                    <a:lnTo>
                      <a:pt x="138" y="4316"/>
                    </a:lnTo>
                    <a:lnTo>
                      <a:pt x="216" y="3968"/>
                    </a:lnTo>
                    <a:lnTo>
                      <a:pt x="287" y="3639"/>
                    </a:lnTo>
                    <a:lnTo>
                      <a:pt x="341" y="3321"/>
                    </a:lnTo>
                    <a:lnTo>
                      <a:pt x="377" y="3021"/>
                    </a:lnTo>
                    <a:lnTo>
                      <a:pt x="407" y="2733"/>
                    </a:lnTo>
                    <a:lnTo>
                      <a:pt x="419" y="2458"/>
                    </a:lnTo>
                    <a:lnTo>
                      <a:pt x="425" y="2188"/>
                    </a:lnTo>
                    <a:lnTo>
                      <a:pt x="413" y="1924"/>
                    </a:lnTo>
                    <a:lnTo>
                      <a:pt x="413" y="1924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74763" name="Freeform 11"/>
              <p:cNvSpPr>
                <a:spLocks/>
              </p:cNvSpPr>
              <p:nvPr userDrawn="1"/>
            </p:nvSpPr>
            <p:spPr bwMode="hidden">
              <a:xfrm>
                <a:off x="3946" y="0"/>
                <a:ext cx="558" cy="4316"/>
              </a:xfrm>
              <a:custGeom>
                <a:avLst/>
                <a:gdLst/>
                <a:ahLst/>
                <a:cxnLst>
                  <a:cxn ang="0">
                    <a:pos x="556" y="2020"/>
                  </a:cxn>
                  <a:cxn ang="0">
                    <a:pos x="538" y="1732"/>
                  </a:cxn>
                  <a:cxn ang="0">
                    <a:pos x="503" y="1445"/>
                  </a:cxn>
                  <a:cxn ang="0">
                    <a:pos x="455" y="1175"/>
                  </a:cxn>
                  <a:cxn ang="0">
                    <a:pos x="395" y="911"/>
                  </a:cxn>
                  <a:cxn ang="0">
                    <a:pos x="317" y="659"/>
                  </a:cxn>
                  <a:cxn ang="0">
                    <a:pos x="228" y="426"/>
                  </a:cxn>
                  <a:cxn ang="0">
                    <a:pos x="126" y="204"/>
                  </a:cxn>
                  <a:cxn ang="0">
                    <a:pos x="12" y="0"/>
                  </a:cxn>
                  <a:cxn ang="0">
                    <a:pos x="0" y="0"/>
                  </a:cxn>
                  <a:cxn ang="0">
                    <a:pos x="114" y="204"/>
                  </a:cxn>
                  <a:cxn ang="0">
                    <a:pos x="216" y="426"/>
                  </a:cxn>
                  <a:cxn ang="0">
                    <a:pos x="305" y="659"/>
                  </a:cxn>
                  <a:cxn ang="0">
                    <a:pos x="383" y="911"/>
                  </a:cxn>
                  <a:cxn ang="0">
                    <a:pos x="443" y="1175"/>
                  </a:cxn>
                  <a:cxn ang="0">
                    <a:pos x="491" y="1445"/>
                  </a:cxn>
                  <a:cxn ang="0">
                    <a:pos x="526" y="1732"/>
                  </a:cxn>
                  <a:cxn ang="0">
                    <a:pos x="544" y="2020"/>
                  </a:cxn>
                  <a:cxn ang="0">
                    <a:pos x="544" y="2326"/>
                  </a:cxn>
                  <a:cxn ang="0">
                    <a:pos x="532" y="2632"/>
                  </a:cxn>
                  <a:cxn ang="0">
                    <a:pos x="503" y="2931"/>
                  </a:cxn>
                  <a:cxn ang="0">
                    <a:pos x="455" y="3225"/>
                  </a:cxn>
                  <a:cxn ang="0">
                    <a:pos x="389" y="3513"/>
                  </a:cxn>
                  <a:cxn ang="0">
                    <a:pos x="311" y="3788"/>
                  </a:cxn>
                  <a:cxn ang="0">
                    <a:pos x="216" y="4058"/>
                  </a:cxn>
                  <a:cxn ang="0">
                    <a:pos x="102" y="4316"/>
                  </a:cxn>
                  <a:cxn ang="0">
                    <a:pos x="114" y="4316"/>
                  </a:cxn>
                  <a:cxn ang="0">
                    <a:pos x="228" y="4058"/>
                  </a:cxn>
                  <a:cxn ang="0">
                    <a:pos x="323" y="3788"/>
                  </a:cxn>
                  <a:cxn ang="0">
                    <a:pos x="401" y="3513"/>
                  </a:cxn>
                  <a:cxn ang="0">
                    <a:pos x="467" y="3225"/>
                  </a:cxn>
                  <a:cxn ang="0">
                    <a:pos x="515" y="2931"/>
                  </a:cxn>
                  <a:cxn ang="0">
                    <a:pos x="544" y="2632"/>
                  </a:cxn>
                  <a:cxn ang="0">
                    <a:pos x="556" y="2326"/>
                  </a:cxn>
                  <a:cxn ang="0">
                    <a:pos x="556" y="2020"/>
                  </a:cxn>
                  <a:cxn ang="0">
                    <a:pos x="556" y="2020"/>
                  </a:cxn>
                </a:cxnLst>
                <a:rect l="0" t="0" r="r" b="b"/>
                <a:pathLst>
                  <a:path w="556" h="4316">
                    <a:moveTo>
                      <a:pt x="556" y="2020"/>
                    </a:moveTo>
                    <a:lnTo>
                      <a:pt x="538" y="1732"/>
                    </a:lnTo>
                    <a:lnTo>
                      <a:pt x="503" y="1445"/>
                    </a:lnTo>
                    <a:lnTo>
                      <a:pt x="455" y="1175"/>
                    </a:lnTo>
                    <a:lnTo>
                      <a:pt x="395" y="911"/>
                    </a:lnTo>
                    <a:lnTo>
                      <a:pt x="317" y="659"/>
                    </a:lnTo>
                    <a:lnTo>
                      <a:pt x="228" y="426"/>
                    </a:lnTo>
                    <a:lnTo>
                      <a:pt x="126" y="204"/>
                    </a:lnTo>
                    <a:lnTo>
                      <a:pt x="12" y="0"/>
                    </a:lnTo>
                    <a:lnTo>
                      <a:pt x="0" y="0"/>
                    </a:lnTo>
                    <a:lnTo>
                      <a:pt x="114" y="204"/>
                    </a:lnTo>
                    <a:lnTo>
                      <a:pt x="216" y="426"/>
                    </a:lnTo>
                    <a:lnTo>
                      <a:pt x="305" y="659"/>
                    </a:lnTo>
                    <a:lnTo>
                      <a:pt x="383" y="911"/>
                    </a:lnTo>
                    <a:lnTo>
                      <a:pt x="443" y="1175"/>
                    </a:lnTo>
                    <a:lnTo>
                      <a:pt x="491" y="1445"/>
                    </a:lnTo>
                    <a:lnTo>
                      <a:pt x="526" y="1732"/>
                    </a:lnTo>
                    <a:lnTo>
                      <a:pt x="544" y="2020"/>
                    </a:lnTo>
                    <a:lnTo>
                      <a:pt x="544" y="2326"/>
                    </a:lnTo>
                    <a:lnTo>
                      <a:pt x="532" y="2632"/>
                    </a:lnTo>
                    <a:lnTo>
                      <a:pt x="503" y="2931"/>
                    </a:lnTo>
                    <a:lnTo>
                      <a:pt x="455" y="3225"/>
                    </a:lnTo>
                    <a:lnTo>
                      <a:pt x="389" y="3513"/>
                    </a:lnTo>
                    <a:lnTo>
                      <a:pt x="311" y="3788"/>
                    </a:lnTo>
                    <a:lnTo>
                      <a:pt x="216" y="4058"/>
                    </a:lnTo>
                    <a:lnTo>
                      <a:pt x="102" y="4316"/>
                    </a:lnTo>
                    <a:lnTo>
                      <a:pt x="114" y="4316"/>
                    </a:lnTo>
                    <a:lnTo>
                      <a:pt x="228" y="4058"/>
                    </a:lnTo>
                    <a:lnTo>
                      <a:pt x="323" y="3788"/>
                    </a:lnTo>
                    <a:lnTo>
                      <a:pt x="401" y="3513"/>
                    </a:lnTo>
                    <a:lnTo>
                      <a:pt x="467" y="3225"/>
                    </a:lnTo>
                    <a:lnTo>
                      <a:pt x="515" y="2931"/>
                    </a:lnTo>
                    <a:lnTo>
                      <a:pt x="544" y="2632"/>
                    </a:lnTo>
                    <a:lnTo>
                      <a:pt x="556" y="2326"/>
                    </a:lnTo>
                    <a:lnTo>
                      <a:pt x="556" y="2020"/>
                    </a:lnTo>
                    <a:lnTo>
                      <a:pt x="556" y="202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74764" name="Freeform 12"/>
              <p:cNvSpPr>
                <a:spLocks/>
              </p:cNvSpPr>
              <p:nvPr userDrawn="1"/>
            </p:nvSpPr>
            <p:spPr bwMode="hidden">
              <a:xfrm>
                <a:off x="4246" y="0"/>
                <a:ext cx="690" cy="4316"/>
              </a:xfrm>
              <a:custGeom>
                <a:avLst/>
                <a:gdLst/>
                <a:ahLst/>
                <a:cxnLst>
                  <a:cxn ang="0">
                    <a:pos x="688" y="2086"/>
                  </a:cxn>
                  <a:cxn ang="0">
                    <a:pos x="670" y="1810"/>
                  </a:cxn>
                  <a:cxn ang="0">
                    <a:pos x="634" y="1541"/>
                  </a:cxn>
                  <a:cxn ang="0">
                    <a:pos x="574" y="1271"/>
                  </a:cxn>
                  <a:cxn ang="0">
                    <a:pos x="497" y="1007"/>
                  </a:cxn>
                  <a:cxn ang="0">
                    <a:pos x="401" y="749"/>
                  </a:cxn>
                  <a:cxn ang="0">
                    <a:pos x="293" y="492"/>
                  </a:cxn>
                  <a:cxn ang="0">
                    <a:pos x="162" y="240"/>
                  </a:cxn>
                  <a:cxn ang="0">
                    <a:pos x="12" y="0"/>
                  </a:cxn>
                  <a:cxn ang="0">
                    <a:pos x="0" y="0"/>
                  </a:cxn>
                  <a:cxn ang="0">
                    <a:pos x="150" y="240"/>
                  </a:cxn>
                  <a:cxn ang="0">
                    <a:pos x="281" y="492"/>
                  </a:cxn>
                  <a:cxn ang="0">
                    <a:pos x="389" y="749"/>
                  </a:cxn>
                  <a:cxn ang="0">
                    <a:pos x="485" y="1007"/>
                  </a:cxn>
                  <a:cxn ang="0">
                    <a:pos x="562" y="1271"/>
                  </a:cxn>
                  <a:cxn ang="0">
                    <a:pos x="622" y="1541"/>
                  </a:cxn>
                  <a:cxn ang="0">
                    <a:pos x="658" y="1810"/>
                  </a:cxn>
                  <a:cxn ang="0">
                    <a:pos x="676" y="2086"/>
                  </a:cxn>
                  <a:cxn ang="0">
                    <a:pos x="676" y="2368"/>
                  </a:cxn>
                  <a:cxn ang="0">
                    <a:pos x="658" y="2650"/>
                  </a:cxn>
                  <a:cxn ang="0">
                    <a:pos x="616" y="2931"/>
                  </a:cxn>
                  <a:cxn ang="0">
                    <a:pos x="556" y="3213"/>
                  </a:cxn>
                  <a:cxn ang="0">
                    <a:pos x="473" y="3495"/>
                  </a:cxn>
                  <a:cxn ang="0">
                    <a:pos x="371" y="3777"/>
                  </a:cxn>
                  <a:cxn ang="0">
                    <a:pos x="251" y="4046"/>
                  </a:cxn>
                  <a:cxn ang="0">
                    <a:pos x="114" y="4316"/>
                  </a:cxn>
                  <a:cxn ang="0">
                    <a:pos x="126" y="4316"/>
                  </a:cxn>
                  <a:cxn ang="0">
                    <a:pos x="263" y="4046"/>
                  </a:cxn>
                  <a:cxn ang="0">
                    <a:pos x="383" y="3777"/>
                  </a:cxn>
                  <a:cxn ang="0">
                    <a:pos x="485" y="3495"/>
                  </a:cxn>
                  <a:cxn ang="0">
                    <a:pos x="568" y="3219"/>
                  </a:cxn>
                  <a:cxn ang="0">
                    <a:pos x="628" y="2937"/>
                  </a:cxn>
                  <a:cxn ang="0">
                    <a:pos x="670" y="2656"/>
                  </a:cxn>
                  <a:cxn ang="0">
                    <a:pos x="688" y="2368"/>
                  </a:cxn>
                  <a:cxn ang="0">
                    <a:pos x="688" y="2086"/>
                  </a:cxn>
                  <a:cxn ang="0">
                    <a:pos x="688" y="2086"/>
                  </a:cxn>
                </a:cxnLst>
                <a:rect l="0" t="0" r="r" b="b"/>
                <a:pathLst>
                  <a:path w="688" h="4316">
                    <a:moveTo>
                      <a:pt x="688" y="2086"/>
                    </a:moveTo>
                    <a:lnTo>
                      <a:pt x="670" y="1810"/>
                    </a:lnTo>
                    <a:lnTo>
                      <a:pt x="634" y="1541"/>
                    </a:lnTo>
                    <a:lnTo>
                      <a:pt x="574" y="1271"/>
                    </a:lnTo>
                    <a:lnTo>
                      <a:pt x="497" y="1007"/>
                    </a:lnTo>
                    <a:lnTo>
                      <a:pt x="401" y="749"/>
                    </a:lnTo>
                    <a:lnTo>
                      <a:pt x="293" y="492"/>
                    </a:lnTo>
                    <a:lnTo>
                      <a:pt x="162" y="240"/>
                    </a:lnTo>
                    <a:lnTo>
                      <a:pt x="12" y="0"/>
                    </a:lnTo>
                    <a:lnTo>
                      <a:pt x="0" y="0"/>
                    </a:lnTo>
                    <a:lnTo>
                      <a:pt x="150" y="240"/>
                    </a:lnTo>
                    <a:lnTo>
                      <a:pt x="281" y="492"/>
                    </a:lnTo>
                    <a:lnTo>
                      <a:pt x="389" y="749"/>
                    </a:lnTo>
                    <a:lnTo>
                      <a:pt x="485" y="1007"/>
                    </a:lnTo>
                    <a:lnTo>
                      <a:pt x="562" y="1271"/>
                    </a:lnTo>
                    <a:lnTo>
                      <a:pt x="622" y="1541"/>
                    </a:lnTo>
                    <a:lnTo>
                      <a:pt x="658" y="1810"/>
                    </a:lnTo>
                    <a:lnTo>
                      <a:pt x="676" y="2086"/>
                    </a:lnTo>
                    <a:lnTo>
                      <a:pt x="676" y="2368"/>
                    </a:lnTo>
                    <a:lnTo>
                      <a:pt x="658" y="2650"/>
                    </a:lnTo>
                    <a:lnTo>
                      <a:pt x="616" y="2931"/>
                    </a:lnTo>
                    <a:lnTo>
                      <a:pt x="556" y="3213"/>
                    </a:lnTo>
                    <a:lnTo>
                      <a:pt x="473" y="3495"/>
                    </a:lnTo>
                    <a:lnTo>
                      <a:pt x="371" y="3777"/>
                    </a:lnTo>
                    <a:lnTo>
                      <a:pt x="251" y="4046"/>
                    </a:lnTo>
                    <a:lnTo>
                      <a:pt x="114" y="4316"/>
                    </a:lnTo>
                    <a:lnTo>
                      <a:pt x="126" y="4316"/>
                    </a:lnTo>
                    <a:lnTo>
                      <a:pt x="263" y="4046"/>
                    </a:lnTo>
                    <a:lnTo>
                      <a:pt x="383" y="3777"/>
                    </a:lnTo>
                    <a:lnTo>
                      <a:pt x="485" y="3495"/>
                    </a:lnTo>
                    <a:lnTo>
                      <a:pt x="568" y="3219"/>
                    </a:lnTo>
                    <a:lnTo>
                      <a:pt x="628" y="2937"/>
                    </a:lnTo>
                    <a:lnTo>
                      <a:pt x="670" y="2656"/>
                    </a:lnTo>
                    <a:lnTo>
                      <a:pt x="688" y="2368"/>
                    </a:lnTo>
                    <a:lnTo>
                      <a:pt x="688" y="2086"/>
                    </a:lnTo>
                    <a:lnTo>
                      <a:pt x="688" y="2086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74765" name="Freeform 13"/>
              <p:cNvSpPr>
                <a:spLocks/>
              </p:cNvSpPr>
              <p:nvPr userDrawn="1"/>
            </p:nvSpPr>
            <p:spPr bwMode="hidden">
              <a:xfrm>
                <a:off x="4522" y="0"/>
                <a:ext cx="864" cy="4316"/>
              </a:xfrm>
              <a:custGeom>
                <a:avLst/>
                <a:gdLst/>
                <a:ahLst/>
                <a:cxnLst>
                  <a:cxn ang="0">
                    <a:pos x="855" y="2128"/>
                  </a:cxn>
                  <a:cxn ang="0">
                    <a:pos x="831" y="1834"/>
                  </a:cxn>
                  <a:cxn ang="0">
                    <a:pos x="808" y="1684"/>
                  </a:cxn>
                  <a:cxn ang="0">
                    <a:pos x="784" y="1541"/>
                  </a:cxn>
                  <a:cxn ang="0">
                    <a:pos x="748" y="1397"/>
                  </a:cxn>
                  <a:cxn ang="0">
                    <a:pos x="712" y="1253"/>
                  </a:cxn>
                  <a:cxn ang="0">
                    <a:pos x="664" y="1115"/>
                  </a:cxn>
                  <a:cxn ang="0">
                    <a:pos x="610" y="977"/>
                  </a:cxn>
                  <a:cxn ang="0">
                    <a:pos x="491" y="719"/>
                  </a:cxn>
                  <a:cxn ang="0">
                    <a:pos x="353" y="468"/>
                  </a:cxn>
                  <a:cxn ang="0">
                    <a:pos x="192" y="228"/>
                  </a:cxn>
                  <a:cxn ang="0">
                    <a:pos x="12" y="0"/>
                  </a:cxn>
                  <a:cxn ang="0">
                    <a:pos x="0" y="0"/>
                  </a:cxn>
                  <a:cxn ang="0">
                    <a:pos x="180" y="228"/>
                  </a:cxn>
                  <a:cxn ang="0">
                    <a:pos x="341" y="468"/>
                  </a:cxn>
                  <a:cxn ang="0">
                    <a:pos x="479" y="719"/>
                  </a:cxn>
                  <a:cxn ang="0">
                    <a:pos x="598" y="983"/>
                  </a:cxn>
                  <a:cxn ang="0">
                    <a:pos x="652" y="1121"/>
                  </a:cxn>
                  <a:cxn ang="0">
                    <a:pos x="700" y="1259"/>
                  </a:cxn>
                  <a:cxn ang="0">
                    <a:pos x="736" y="1403"/>
                  </a:cxn>
                  <a:cxn ang="0">
                    <a:pos x="772" y="1547"/>
                  </a:cxn>
                  <a:cxn ang="0">
                    <a:pos x="802" y="1690"/>
                  </a:cxn>
                  <a:cxn ang="0">
                    <a:pos x="819" y="1834"/>
                  </a:cxn>
                  <a:cxn ang="0">
                    <a:pos x="837" y="1984"/>
                  </a:cxn>
                  <a:cxn ang="0">
                    <a:pos x="843" y="2128"/>
                  </a:cxn>
                  <a:cxn ang="0">
                    <a:pos x="849" y="2278"/>
                  </a:cxn>
                  <a:cxn ang="0">
                    <a:pos x="843" y="2428"/>
                  </a:cxn>
                  <a:cxn ang="0">
                    <a:pos x="831" y="2572"/>
                  </a:cxn>
                  <a:cxn ang="0">
                    <a:pos x="819" y="2721"/>
                  </a:cxn>
                  <a:cxn ang="0">
                    <a:pos x="796" y="2865"/>
                  </a:cxn>
                  <a:cxn ang="0">
                    <a:pos x="766" y="3015"/>
                  </a:cxn>
                  <a:cxn ang="0">
                    <a:pos x="724" y="3159"/>
                  </a:cxn>
                  <a:cxn ang="0">
                    <a:pos x="682" y="3303"/>
                  </a:cxn>
                  <a:cxn ang="0">
                    <a:pos x="586" y="3567"/>
                  </a:cxn>
                  <a:cxn ang="0">
                    <a:pos x="473" y="3824"/>
                  </a:cxn>
                  <a:cxn ang="0">
                    <a:pos x="335" y="4076"/>
                  </a:cxn>
                  <a:cxn ang="0">
                    <a:pos x="180" y="4316"/>
                  </a:cxn>
                  <a:cxn ang="0">
                    <a:pos x="192" y="4316"/>
                  </a:cxn>
                  <a:cxn ang="0">
                    <a:pos x="347" y="4076"/>
                  </a:cxn>
                  <a:cxn ang="0">
                    <a:pos x="485" y="3824"/>
                  </a:cxn>
                  <a:cxn ang="0">
                    <a:pos x="598" y="3573"/>
                  </a:cxn>
                  <a:cxn ang="0">
                    <a:pos x="694" y="3309"/>
                  </a:cxn>
                  <a:cxn ang="0">
                    <a:pos x="736" y="3165"/>
                  </a:cxn>
                  <a:cxn ang="0">
                    <a:pos x="778" y="3021"/>
                  </a:cxn>
                  <a:cxn ang="0">
                    <a:pos x="808" y="2871"/>
                  </a:cxn>
                  <a:cxn ang="0">
                    <a:pos x="831" y="2727"/>
                  </a:cxn>
                  <a:cxn ang="0">
                    <a:pos x="843" y="2578"/>
                  </a:cxn>
                  <a:cxn ang="0">
                    <a:pos x="855" y="2428"/>
                  </a:cxn>
                  <a:cxn ang="0">
                    <a:pos x="861" y="2278"/>
                  </a:cxn>
                  <a:cxn ang="0">
                    <a:pos x="855" y="2128"/>
                  </a:cxn>
                  <a:cxn ang="0">
                    <a:pos x="855" y="2128"/>
                  </a:cxn>
                </a:cxnLst>
                <a:rect l="0" t="0" r="r" b="b"/>
                <a:pathLst>
                  <a:path w="861" h="4316">
                    <a:moveTo>
                      <a:pt x="855" y="2128"/>
                    </a:moveTo>
                    <a:lnTo>
                      <a:pt x="831" y="1834"/>
                    </a:lnTo>
                    <a:lnTo>
                      <a:pt x="808" y="1684"/>
                    </a:lnTo>
                    <a:lnTo>
                      <a:pt x="784" y="1541"/>
                    </a:lnTo>
                    <a:lnTo>
                      <a:pt x="748" y="1397"/>
                    </a:lnTo>
                    <a:lnTo>
                      <a:pt x="712" y="1253"/>
                    </a:lnTo>
                    <a:lnTo>
                      <a:pt x="664" y="1115"/>
                    </a:lnTo>
                    <a:lnTo>
                      <a:pt x="610" y="977"/>
                    </a:lnTo>
                    <a:lnTo>
                      <a:pt x="491" y="719"/>
                    </a:lnTo>
                    <a:lnTo>
                      <a:pt x="353" y="468"/>
                    </a:lnTo>
                    <a:lnTo>
                      <a:pt x="192" y="228"/>
                    </a:lnTo>
                    <a:lnTo>
                      <a:pt x="12" y="0"/>
                    </a:lnTo>
                    <a:lnTo>
                      <a:pt x="0" y="0"/>
                    </a:lnTo>
                    <a:lnTo>
                      <a:pt x="180" y="228"/>
                    </a:lnTo>
                    <a:lnTo>
                      <a:pt x="341" y="468"/>
                    </a:lnTo>
                    <a:lnTo>
                      <a:pt x="479" y="719"/>
                    </a:lnTo>
                    <a:lnTo>
                      <a:pt x="598" y="983"/>
                    </a:lnTo>
                    <a:lnTo>
                      <a:pt x="652" y="1121"/>
                    </a:lnTo>
                    <a:lnTo>
                      <a:pt x="700" y="1259"/>
                    </a:lnTo>
                    <a:lnTo>
                      <a:pt x="736" y="1403"/>
                    </a:lnTo>
                    <a:lnTo>
                      <a:pt x="772" y="1547"/>
                    </a:lnTo>
                    <a:lnTo>
                      <a:pt x="802" y="1690"/>
                    </a:lnTo>
                    <a:lnTo>
                      <a:pt x="819" y="1834"/>
                    </a:lnTo>
                    <a:lnTo>
                      <a:pt x="837" y="1984"/>
                    </a:lnTo>
                    <a:lnTo>
                      <a:pt x="843" y="2128"/>
                    </a:lnTo>
                    <a:lnTo>
                      <a:pt x="849" y="2278"/>
                    </a:lnTo>
                    <a:lnTo>
                      <a:pt x="843" y="2428"/>
                    </a:lnTo>
                    <a:lnTo>
                      <a:pt x="831" y="2572"/>
                    </a:lnTo>
                    <a:lnTo>
                      <a:pt x="819" y="2721"/>
                    </a:lnTo>
                    <a:lnTo>
                      <a:pt x="796" y="2865"/>
                    </a:lnTo>
                    <a:lnTo>
                      <a:pt x="766" y="3015"/>
                    </a:lnTo>
                    <a:lnTo>
                      <a:pt x="724" y="3159"/>
                    </a:lnTo>
                    <a:lnTo>
                      <a:pt x="682" y="3303"/>
                    </a:lnTo>
                    <a:lnTo>
                      <a:pt x="586" y="3567"/>
                    </a:lnTo>
                    <a:lnTo>
                      <a:pt x="473" y="3824"/>
                    </a:lnTo>
                    <a:lnTo>
                      <a:pt x="335" y="4076"/>
                    </a:lnTo>
                    <a:lnTo>
                      <a:pt x="180" y="4316"/>
                    </a:lnTo>
                    <a:lnTo>
                      <a:pt x="192" y="4316"/>
                    </a:lnTo>
                    <a:lnTo>
                      <a:pt x="347" y="4076"/>
                    </a:lnTo>
                    <a:lnTo>
                      <a:pt x="485" y="3824"/>
                    </a:lnTo>
                    <a:lnTo>
                      <a:pt x="598" y="3573"/>
                    </a:lnTo>
                    <a:lnTo>
                      <a:pt x="694" y="3309"/>
                    </a:lnTo>
                    <a:lnTo>
                      <a:pt x="736" y="3165"/>
                    </a:lnTo>
                    <a:lnTo>
                      <a:pt x="778" y="3021"/>
                    </a:lnTo>
                    <a:lnTo>
                      <a:pt x="808" y="2871"/>
                    </a:lnTo>
                    <a:lnTo>
                      <a:pt x="831" y="2727"/>
                    </a:lnTo>
                    <a:lnTo>
                      <a:pt x="843" y="2578"/>
                    </a:lnTo>
                    <a:lnTo>
                      <a:pt x="855" y="2428"/>
                    </a:lnTo>
                    <a:lnTo>
                      <a:pt x="861" y="2278"/>
                    </a:lnTo>
                    <a:lnTo>
                      <a:pt x="855" y="2128"/>
                    </a:lnTo>
                    <a:lnTo>
                      <a:pt x="855" y="2128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74766" name="Freeform 14"/>
              <p:cNvSpPr>
                <a:spLocks/>
              </p:cNvSpPr>
              <p:nvPr userDrawn="1"/>
            </p:nvSpPr>
            <p:spPr bwMode="hidden">
              <a:xfrm>
                <a:off x="2399" y="0"/>
                <a:ext cx="150" cy="4316"/>
              </a:xfrm>
              <a:custGeom>
                <a:avLst/>
                <a:gdLst/>
                <a:ahLst/>
                <a:cxnLst>
                  <a:cxn ang="0">
                    <a:pos x="18" y="1942"/>
                  </a:cxn>
                  <a:cxn ang="0">
                    <a:pos x="30" y="1630"/>
                  </a:cxn>
                  <a:cxn ang="0">
                    <a:pos x="42" y="1331"/>
                  </a:cxn>
                  <a:cxn ang="0">
                    <a:pos x="59" y="1055"/>
                  </a:cxn>
                  <a:cxn ang="0">
                    <a:pos x="77" y="791"/>
                  </a:cxn>
                  <a:cxn ang="0">
                    <a:pos x="83" y="671"/>
                  </a:cxn>
                  <a:cxn ang="0">
                    <a:pos x="95" y="557"/>
                  </a:cxn>
                  <a:cxn ang="0">
                    <a:pos x="107" y="444"/>
                  </a:cxn>
                  <a:cxn ang="0">
                    <a:pos x="113" y="342"/>
                  </a:cxn>
                  <a:cxn ang="0">
                    <a:pos x="125" y="246"/>
                  </a:cxn>
                  <a:cxn ang="0">
                    <a:pos x="131" y="156"/>
                  </a:cxn>
                  <a:cxn ang="0">
                    <a:pos x="143" y="72"/>
                  </a:cxn>
                  <a:cxn ang="0">
                    <a:pos x="149" y="0"/>
                  </a:cxn>
                  <a:cxn ang="0">
                    <a:pos x="137" y="0"/>
                  </a:cxn>
                  <a:cxn ang="0">
                    <a:pos x="131" y="72"/>
                  </a:cxn>
                  <a:cxn ang="0">
                    <a:pos x="119" y="156"/>
                  </a:cxn>
                  <a:cxn ang="0">
                    <a:pos x="113" y="246"/>
                  </a:cxn>
                  <a:cxn ang="0">
                    <a:pos x="101" y="342"/>
                  </a:cxn>
                  <a:cxn ang="0">
                    <a:pos x="95" y="444"/>
                  </a:cxn>
                  <a:cxn ang="0">
                    <a:pos x="83" y="557"/>
                  </a:cxn>
                  <a:cxn ang="0">
                    <a:pos x="71" y="671"/>
                  </a:cxn>
                  <a:cxn ang="0">
                    <a:pos x="65" y="791"/>
                  </a:cxn>
                  <a:cxn ang="0">
                    <a:pos x="48" y="1055"/>
                  </a:cxn>
                  <a:cxn ang="0">
                    <a:pos x="30" y="1331"/>
                  </a:cxn>
                  <a:cxn ang="0">
                    <a:pos x="18" y="1630"/>
                  </a:cxn>
                  <a:cxn ang="0">
                    <a:pos x="6" y="1942"/>
                  </a:cxn>
                  <a:cxn ang="0">
                    <a:pos x="0" y="2278"/>
                  </a:cxn>
                  <a:cxn ang="0">
                    <a:pos x="6" y="2602"/>
                  </a:cxn>
                  <a:cxn ang="0">
                    <a:pos x="12" y="2919"/>
                  </a:cxn>
                  <a:cxn ang="0">
                    <a:pos x="24" y="3219"/>
                  </a:cxn>
                  <a:cxn ang="0">
                    <a:pos x="36" y="3513"/>
                  </a:cxn>
                  <a:cxn ang="0">
                    <a:pos x="59" y="3794"/>
                  </a:cxn>
                  <a:cxn ang="0">
                    <a:pos x="89" y="4058"/>
                  </a:cxn>
                  <a:cxn ang="0">
                    <a:pos x="125" y="4316"/>
                  </a:cxn>
                  <a:cxn ang="0">
                    <a:pos x="137" y="4316"/>
                  </a:cxn>
                  <a:cxn ang="0">
                    <a:pos x="101" y="4058"/>
                  </a:cxn>
                  <a:cxn ang="0">
                    <a:pos x="71" y="3794"/>
                  </a:cxn>
                  <a:cxn ang="0">
                    <a:pos x="48" y="3513"/>
                  </a:cxn>
                  <a:cxn ang="0">
                    <a:pos x="36" y="3225"/>
                  </a:cxn>
                  <a:cxn ang="0">
                    <a:pos x="24" y="2919"/>
                  </a:cxn>
                  <a:cxn ang="0">
                    <a:pos x="18" y="2608"/>
                  </a:cxn>
                  <a:cxn ang="0">
                    <a:pos x="12" y="2278"/>
                  </a:cxn>
                  <a:cxn ang="0">
                    <a:pos x="18" y="1942"/>
                  </a:cxn>
                  <a:cxn ang="0">
                    <a:pos x="18" y="1942"/>
                  </a:cxn>
                </a:cxnLst>
                <a:rect l="0" t="0" r="r" b="b"/>
                <a:pathLst>
                  <a:path w="149" h="4316">
                    <a:moveTo>
                      <a:pt x="18" y="1942"/>
                    </a:moveTo>
                    <a:lnTo>
                      <a:pt x="30" y="1630"/>
                    </a:lnTo>
                    <a:lnTo>
                      <a:pt x="42" y="1331"/>
                    </a:lnTo>
                    <a:lnTo>
                      <a:pt x="59" y="1055"/>
                    </a:lnTo>
                    <a:lnTo>
                      <a:pt x="77" y="791"/>
                    </a:lnTo>
                    <a:lnTo>
                      <a:pt x="83" y="671"/>
                    </a:lnTo>
                    <a:lnTo>
                      <a:pt x="95" y="557"/>
                    </a:lnTo>
                    <a:lnTo>
                      <a:pt x="107" y="444"/>
                    </a:lnTo>
                    <a:lnTo>
                      <a:pt x="113" y="342"/>
                    </a:lnTo>
                    <a:lnTo>
                      <a:pt x="125" y="246"/>
                    </a:lnTo>
                    <a:lnTo>
                      <a:pt x="131" y="156"/>
                    </a:lnTo>
                    <a:lnTo>
                      <a:pt x="143" y="72"/>
                    </a:lnTo>
                    <a:lnTo>
                      <a:pt x="149" y="0"/>
                    </a:lnTo>
                    <a:lnTo>
                      <a:pt x="137" y="0"/>
                    </a:lnTo>
                    <a:lnTo>
                      <a:pt x="131" y="72"/>
                    </a:lnTo>
                    <a:lnTo>
                      <a:pt x="119" y="156"/>
                    </a:lnTo>
                    <a:lnTo>
                      <a:pt x="113" y="246"/>
                    </a:lnTo>
                    <a:lnTo>
                      <a:pt x="101" y="342"/>
                    </a:lnTo>
                    <a:lnTo>
                      <a:pt x="95" y="444"/>
                    </a:lnTo>
                    <a:lnTo>
                      <a:pt x="83" y="557"/>
                    </a:lnTo>
                    <a:lnTo>
                      <a:pt x="71" y="671"/>
                    </a:lnTo>
                    <a:lnTo>
                      <a:pt x="65" y="791"/>
                    </a:lnTo>
                    <a:lnTo>
                      <a:pt x="48" y="1055"/>
                    </a:lnTo>
                    <a:lnTo>
                      <a:pt x="30" y="1331"/>
                    </a:lnTo>
                    <a:lnTo>
                      <a:pt x="18" y="1630"/>
                    </a:lnTo>
                    <a:lnTo>
                      <a:pt x="6" y="1942"/>
                    </a:lnTo>
                    <a:lnTo>
                      <a:pt x="0" y="2278"/>
                    </a:lnTo>
                    <a:lnTo>
                      <a:pt x="6" y="2602"/>
                    </a:lnTo>
                    <a:lnTo>
                      <a:pt x="12" y="2919"/>
                    </a:lnTo>
                    <a:lnTo>
                      <a:pt x="24" y="3219"/>
                    </a:lnTo>
                    <a:lnTo>
                      <a:pt x="36" y="3513"/>
                    </a:lnTo>
                    <a:lnTo>
                      <a:pt x="59" y="3794"/>
                    </a:lnTo>
                    <a:lnTo>
                      <a:pt x="89" y="4058"/>
                    </a:lnTo>
                    <a:lnTo>
                      <a:pt x="125" y="4316"/>
                    </a:lnTo>
                    <a:lnTo>
                      <a:pt x="137" y="4316"/>
                    </a:lnTo>
                    <a:lnTo>
                      <a:pt x="101" y="4058"/>
                    </a:lnTo>
                    <a:lnTo>
                      <a:pt x="71" y="3794"/>
                    </a:lnTo>
                    <a:lnTo>
                      <a:pt x="48" y="3513"/>
                    </a:lnTo>
                    <a:lnTo>
                      <a:pt x="36" y="3225"/>
                    </a:lnTo>
                    <a:lnTo>
                      <a:pt x="24" y="2919"/>
                    </a:lnTo>
                    <a:lnTo>
                      <a:pt x="18" y="2608"/>
                    </a:lnTo>
                    <a:lnTo>
                      <a:pt x="12" y="2278"/>
                    </a:lnTo>
                    <a:lnTo>
                      <a:pt x="18" y="1942"/>
                    </a:lnTo>
                    <a:lnTo>
                      <a:pt x="18" y="1942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74767" name="Freeform 15"/>
              <p:cNvSpPr>
                <a:spLocks/>
              </p:cNvSpPr>
              <p:nvPr userDrawn="1"/>
            </p:nvSpPr>
            <p:spPr bwMode="hidden">
              <a:xfrm>
                <a:off x="1967" y="0"/>
                <a:ext cx="300" cy="4316"/>
              </a:xfrm>
              <a:custGeom>
                <a:avLst/>
                <a:gdLst/>
                <a:ahLst/>
                <a:cxnLst>
                  <a:cxn ang="0">
                    <a:pos x="18" y="2062"/>
                  </a:cxn>
                  <a:cxn ang="0">
                    <a:pos x="30" y="1750"/>
                  </a:cxn>
                  <a:cxn ang="0">
                    <a:pos x="54" y="1451"/>
                  </a:cxn>
                  <a:cxn ang="0">
                    <a:pos x="84" y="1169"/>
                  </a:cxn>
                  <a:cxn ang="0">
                    <a:pos x="126" y="899"/>
                  </a:cxn>
                  <a:cxn ang="0">
                    <a:pos x="162" y="641"/>
                  </a:cxn>
                  <a:cxn ang="0">
                    <a:pos x="209" y="408"/>
                  </a:cxn>
                  <a:cxn ang="0">
                    <a:pos x="251" y="192"/>
                  </a:cxn>
                  <a:cxn ang="0">
                    <a:pos x="299" y="0"/>
                  </a:cxn>
                  <a:cxn ang="0">
                    <a:pos x="287" y="0"/>
                  </a:cxn>
                  <a:cxn ang="0">
                    <a:pos x="239" y="192"/>
                  </a:cxn>
                  <a:cxn ang="0">
                    <a:pos x="198" y="408"/>
                  </a:cxn>
                  <a:cxn ang="0">
                    <a:pos x="156" y="641"/>
                  </a:cxn>
                  <a:cxn ang="0">
                    <a:pos x="114" y="899"/>
                  </a:cxn>
                  <a:cxn ang="0">
                    <a:pos x="78" y="1169"/>
                  </a:cxn>
                  <a:cxn ang="0">
                    <a:pos x="48" y="1451"/>
                  </a:cxn>
                  <a:cxn ang="0">
                    <a:pos x="24" y="1750"/>
                  </a:cxn>
                  <a:cxn ang="0">
                    <a:pos x="6" y="2062"/>
                  </a:cxn>
                  <a:cxn ang="0">
                    <a:pos x="0" y="2374"/>
                  </a:cxn>
                  <a:cxn ang="0">
                    <a:pos x="12" y="2674"/>
                  </a:cxn>
                  <a:cxn ang="0">
                    <a:pos x="30" y="2973"/>
                  </a:cxn>
                  <a:cxn ang="0">
                    <a:pos x="54" y="3255"/>
                  </a:cxn>
                  <a:cxn ang="0">
                    <a:pos x="96" y="3537"/>
                  </a:cxn>
                  <a:cxn ang="0">
                    <a:pos x="144" y="3806"/>
                  </a:cxn>
                  <a:cxn ang="0">
                    <a:pos x="203" y="4064"/>
                  </a:cxn>
                  <a:cxn ang="0">
                    <a:pos x="275" y="4316"/>
                  </a:cxn>
                  <a:cxn ang="0">
                    <a:pos x="287" y="4316"/>
                  </a:cxn>
                  <a:cxn ang="0">
                    <a:pos x="215" y="4064"/>
                  </a:cxn>
                  <a:cxn ang="0">
                    <a:pos x="156" y="3806"/>
                  </a:cxn>
                  <a:cxn ang="0">
                    <a:pos x="108" y="3537"/>
                  </a:cxn>
                  <a:cxn ang="0">
                    <a:pos x="66" y="3261"/>
                  </a:cxn>
                  <a:cxn ang="0">
                    <a:pos x="42" y="2973"/>
                  </a:cxn>
                  <a:cxn ang="0">
                    <a:pos x="24" y="2680"/>
                  </a:cxn>
                  <a:cxn ang="0">
                    <a:pos x="12" y="2374"/>
                  </a:cxn>
                  <a:cxn ang="0">
                    <a:pos x="18" y="2062"/>
                  </a:cxn>
                  <a:cxn ang="0">
                    <a:pos x="18" y="2062"/>
                  </a:cxn>
                </a:cxnLst>
                <a:rect l="0" t="0" r="r" b="b"/>
                <a:pathLst>
                  <a:path w="299" h="4316">
                    <a:moveTo>
                      <a:pt x="18" y="2062"/>
                    </a:moveTo>
                    <a:lnTo>
                      <a:pt x="30" y="1750"/>
                    </a:lnTo>
                    <a:lnTo>
                      <a:pt x="54" y="1451"/>
                    </a:lnTo>
                    <a:lnTo>
                      <a:pt x="84" y="1169"/>
                    </a:lnTo>
                    <a:lnTo>
                      <a:pt x="126" y="899"/>
                    </a:lnTo>
                    <a:lnTo>
                      <a:pt x="162" y="641"/>
                    </a:lnTo>
                    <a:lnTo>
                      <a:pt x="209" y="408"/>
                    </a:lnTo>
                    <a:lnTo>
                      <a:pt x="251" y="192"/>
                    </a:lnTo>
                    <a:lnTo>
                      <a:pt x="299" y="0"/>
                    </a:lnTo>
                    <a:lnTo>
                      <a:pt x="287" y="0"/>
                    </a:lnTo>
                    <a:lnTo>
                      <a:pt x="239" y="192"/>
                    </a:lnTo>
                    <a:lnTo>
                      <a:pt x="198" y="408"/>
                    </a:lnTo>
                    <a:lnTo>
                      <a:pt x="156" y="641"/>
                    </a:lnTo>
                    <a:lnTo>
                      <a:pt x="114" y="899"/>
                    </a:lnTo>
                    <a:lnTo>
                      <a:pt x="78" y="1169"/>
                    </a:lnTo>
                    <a:lnTo>
                      <a:pt x="48" y="1451"/>
                    </a:lnTo>
                    <a:lnTo>
                      <a:pt x="24" y="1750"/>
                    </a:lnTo>
                    <a:lnTo>
                      <a:pt x="6" y="2062"/>
                    </a:lnTo>
                    <a:lnTo>
                      <a:pt x="0" y="2374"/>
                    </a:lnTo>
                    <a:lnTo>
                      <a:pt x="12" y="2674"/>
                    </a:lnTo>
                    <a:lnTo>
                      <a:pt x="30" y="2973"/>
                    </a:lnTo>
                    <a:lnTo>
                      <a:pt x="54" y="3255"/>
                    </a:lnTo>
                    <a:lnTo>
                      <a:pt x="96" y="3537"/>
                    </a:lnTo>
                    <a:lnTo>
                      <a:pt x="144" y="3806"/>
                    </a:lnTo>
                    <a:lnTo>
                      <a:pt x="203" y="4064"/>
                    </a:lnTo>
                    <a:lnTo>
                      <a:pt x="275" y="4316"/>
                    </a:lnTo>
                    <a:lnTo>
                      <a:pt x="287" y="4316"/>
                    </a:lnTo>
                    <a:lnTo>
                      <a:pt x="215" y="4064"/>
                    </a:lnTo>
                    <a:lnTo>
                      <a:pt x="156" y="3806"/>
                    </a:lnTo>
                    <a:lnTo>
                      <a:pt x="108" y="3537"/>
                    </a:lnTo>
                    <a:lnTo>
                      <a:pt x="66" y="3261"/>
                    </a:lnTo>
                    <a:lnTo>
                      <a:pt x="42" y="2973"/>
                    </a:lnTo>
                    <a:lnTo>
                      <a:pt x="24" y="2680"/>
                    </a:lnTo>
                    <a:lnTo>
                      <a:pt x="12" y="2374"/>
                    </a:lnTo>
                    <a:lnTo>
                      <a:pt x="18" y="2062"/>
                    </a:lnTo>
                    <a:lnTo>
                      <a:pt x="18" y="2062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74768" name="Freeform 16"/>
              <p:cNvSpPr>
                <a:spLocks/>
              </p:cNvSpPr>
              <p:nvPr userDrawn="1"/>
            </p:nvSpPr>
            <p:spPr bwMode="hidden">
              <a:xfrm>
                <a:off x="1566" y="0"/>
                <a:ext cx="425" cy="4316"/>
              </a:xfrm>
              <a:custGeom>
                <a:avLst/>
                <a:gdLst/>
                <a:ahLst/>
                <a:cxnLst>
                  <a:cxn ang="0">
                    <a:pos x="424" y="0"/>
                  </a:cxn>
                  <a:cxn ang="0">
                    <a:pos x="412" y="0"/>
                  </a:cxn>
                  <a:cxn ang="0">
                    <a:pos x="316" y="222"/>
                  </a:cxn>
                  <a:cxn ang="0">
                    <a:pos x="239" y="462"/>
                  </a:cxn>
                  <a:cxn ang="0">
                    <a:pos x="167" y="707"/>
                  </a:cxn>
                  <a:cxn ang="0">
                    <a:pos x="107" y="971"/>
                  </a:cxn>
                  <a:cxn ang="0">
                    <a:pos x="65" y="1247"/>
                  </a:cxn>
                  <a:cxn ang="0">
                    <a:pos x="29" y="1529"/>
                  </a:cxn>
                  <a:cxn ang="0">
                    <a:pos x="6" y="1822"/>
                  </a:cxn>
                  <a:cxn ang="0">
                    <a:pos x="0" y="2122"/>
                  </a:cxn>
                  <a:cxn ang="0">
                    <a:pos x="6" y="2404"/>
                  </a:cxn>
                  <a:cxn ang="0">
                    <a:pos x="24" y="2686"/>
                  </a:cxn>
                  <a:cxn ang="0">
                    <a:pos x="47" y="2961"/>
                  </a:cxn>
                  <a:cxn ang="0">
                    <a:pos x="89" y="3243"/>
                  </a:cxn>
                  <a:cxn ang="0">
                    <a:pos x="137" y="3519"/>
                  </a:cxn>
                  <a:cxn ang="0">
                    <a:pos x="197" y="3788"/>
                  </a:cxn>
                  <a:cxn ang="0">
                    <a:pos x="269" y="4058"/>
                  </a:cxn>
                  <a:cxn ang="0">
                    <a:pos x="346" y="4316"/>
                  </a:cxn>
                  <a:cxn ang="0">
                    <a:pos x="358" y="4316"/>
                  </a:cxn>
                  <a:cxn ang="0">
                    <a:pos x="281" y="4058"/>
                  </a:cxn>
                  <a:cxn ang="0">
                    <a:pos x="209" y="3788"/>
                  </a:cxn>
                  <a:cxn ang="0">
                    <a:pos x="149" y="3519"/>
                  </a:cxn>
                  <a:cxn ang="0">
                    <a:pos x="101" y="3243"/>
                  </a:cxn>
                  <a:cxn ang="0">
                    <a:pos x="59" y="2961"/>
                  </a:cxn>
                  <a:cxn ang="0">
                    <a:pos x="35" y="2686"/>
                  </a:cxn>
                  <a:cxn ang="0">
                    <a:pos x="18" y="2404"/>
                  </a:cxn>
                  <a:cxn ang="0">
                    <a:pos x="12" y="2122"/>
                  </a:cxn>
                  <a:cxn ang="0">
                    <a:pos x="18" y="1822"/>
                  </a:cxn>
                  <a:cxn ang="0">
                    <a:pos x="41" y="1529"/>
                  </a:cxn>
                  <a:cxn ang="0">
                    <a:pos x="71" y="1247"/>
                  </a:cxn>
                  <a:cxn ang="0">
                    <a:pos x="119" y="971"/>
                  </a:cxn>
                  <a:cxn ang="0">
                    <a:pos x="179" y="707"/>
                  </a:cxn>
                  <a:cxn ang="0">
                    <a:pos x="245" y="462"/>
                  </a:cxn>
                  <a:cxn ang="0">
                    <a:pos x="328" y="222"/>
                  </a:cxn>
                  <a:cxn ang="0">
                    <a:pos x="424" y="0"/>
                  </a:cxn>
                  <a:cxn ang="0">
                    <a:pos x="424" y="0"/>
                  </a:cxn>
                </a:cxnLst>
                <a:rect l="0" t="0" r="r" b="b"/>
                <a:pathLst>
                  <a:path w="424" h="4316">
                    <a:moveTo>
                      <a:pt x="424" y="0"/>
                    </a:moveTo>
                    <a:lnTo>
                      <a:pt x="412" y="0"/>
                    </a:lnTo>
                    <a:lnTo>
                      <a:pt x="316" y="222"/>
                    </a:lnTo>
                    <a:lnTo>
                      <a:pt x="239" y="462"/>
                    </a:lnTo>
                    <a:lnTo>
                      <a:pt x="167" y="707"/>
                    </a:lnTo>
                    <a:lnTo>
                      <a:pt x="107" y="971"/>
                    </a:lnTo>
                    <a:lnTo>
                      <a:pt x="65" y="1247"/>
                    </a:lnTo>
                    <a:lnTo>
                      <a:pt x="29" y="1529"/>
                    </a:lnTo>
                    <a:lnTo>
                      <a:pt x="6" y="1822"/>
                    </a:lnTo>
                    <a:lnTo>
                      <a:pt x="0" y="2122"/>
                    </a:lnTo>
                    <a:lnTo>
                      <a:pt x="6" y="2404"/>
                    </a:lnTo>
                    <a:lnTo>
                      <a:pt x="24" y="2686"/>
                    </a:lnTo>
                    <a:lnTo>
                      <a:pt x="47" y="2961"/>
                    </a:lnTo>
                    <a:lnTo>
                      <a:pt x="89" y="3243"/>
                    </a:lnTo>
                    <a:lnTo>
                      <a:pt x="137" y="3519"/>
                    </a:lnTo>
                    <a:lnTo>
                      <a:pt x="197" y="3788"/>
                    </a:lnTo>
                    <a:lnTo>
                      <a:pt x="269" y="4058"/>
                    </a:lnTo>
                    <a:lnTo>
                      <a:pt x="346" y="4316"/>
                    </a:lnTo>
                    <a:lnTo>
                      <a:pt x="358" y="4316"/>
                    </a:lnTo>
                    <a:lnTo>
                      <a:pt x="281" y="4058"/>
                    </a:lnTo>
                    <a:lnTo>
                      <a:pt x="209" y="3788"/>
                    </a:lnTo>
                    <a:lnTo>
                      <a:pt x="149" y="3519"/>
                    </a:lnTo>
                    <a:lnTo>
                      <a:pt x="101" y="3243"/>
                    </a:lnTo>
                    <a:lnTo>
                      <a:pt x="59" y="2961"/>
                    </a:lnTo>
                    <a:lnTo>
                      <a:pt x="35" y="2686"/>
                    </a:lnTo>
                    <a:lnTo>
                      <a:pt x="18" y="2404"/>
                    </a:lnTo>
                    <a:lnTo>
                      <a:pt x="12" y="2122"/>
                    </a:lnTo>
                    <a:lnTo>
                      <a:pt x="18" y="1822"/>
                    </a:lnTo>
                    <a:lnTo>
                      <a:pt x="41" y="1529"/>
                    </a:lnTo>
                    <a:lnTo>
                      <a:pt x="71" y="1247"/>
                    </a:lnTo>
                    <a:lnTo>
                      <a:pt x="119" y="971"/>
                    </a:lnTo>
                    <a:lnTo>
                      <a:pt x="179" y="707"/>
                    </a:lnTo>
                    <a:lnTo>
                      <a:pt x="245" y="462"/>
                    </a:lnTo>
                    <a:lnTo>
                      <a:pt x="328" y="222"/>
                    </a:lnTo>
                    <a:lnTo>
                      <a:pt x="424" y="0"/>
                    </a:lnTo>
                    <a:lnTo>
                      <a:pt x="424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74769" name="Freeform 17"/>
              <p:cNvSpPr>
                <a:spLocks/>
              </p:cNvSpPr>
              <p:nvPr userDrawn="1"/>
            </p:nvSpPr>
            <p:spPr bwMode="hidden">
              <a:xfrm>
                <a:off x="1128" y="0"/>
                <a:ext cx="575" cy="4316"/>
              </a:xfrm>
              <a:custGeom>
                <a:avLst/>
                <a:gdLst/>
                <a:ahLst/>
                <a:cxnLst>
                  <a:cxn ang="0">
                    <a:pos x="12" y="2146"/>
                  </a:cxn>
                  <a:cxn ang="0">
                    <a:pos x="24" y="1846"/>
                  </a:cxn>
                  <a:cxn ang="0">
                    <a:pos x="54" y="1559"/>
                  </a:cxn>
                  <a:cxn ang="0">
                    <a:pos x="96" y="1277"/>
                  </a:cxn>
                  <a:cxn ang="0">
                    <a:pos x="162" y="1001"/>
                  </a:cxn>
                  <a:cxn ang="0">
                    <a:pos x="239" y="731"/>
                  </a:cxn>
                  <a:cxn ang="0">
                    <a:pos x="335" y="480"/>
                  </a:cxn>
                  <a:cxn ang="0">
                    <a:pos x="449" y="234"/>
                  </a:cxn>
                  <a:cxn ang="0">
                    <a:pos x="574" y="0"/>
                  </a:cxn>
                  <a:cxn ang="0">
                    <a:pos x="562" y="0"/>
                  </a:cxn>
                  <a:cxn ang="0">
                    <a:pos x="437" y="234"/>
                  </a:cxn>
                  <a:cxn ang="0">
                    <a:pos x="323" y="480"/>
                  </a:cxn>
                  <a:cxn ang="0">
                    <a:pos x="227" y="737"/>
                  </a:cxn>
                  <a:cxn ang="0">
                    <a:pos x="150" y="1001"/>
                  </a:cxn>
                  <a:cxn ang="0">
                    <a:pos x="84" y="1277"/>
                  </a:cxn>
                  <a:cxn ang="0">
                    <a:pos x="42" y="1559"/>
                  </a:cxn>
                  <a:cxn ang="0">
                    <a:pos x="12" y="1852"/>
                  </a:cxn>
                  <a:cxn ang="0">
                    <a:pos x="0" y="2146"/>
                  </a:cxn>
                  <a:cxn ang="0">
                    <a:pos x="6" y="2434"/>
                  </a:cxn>
                  <a:cxn ang="0">
                    <a:pos x="30" y="2715"/>
                  </a:cxn>
                  <a:cxn ang="0">
                    <a:pos x="66" y="2997"/>
                  </a:cxn>
                  <a:cxn ang="0">
                    <a:pos x="120" y="3273"/>
                  </a:cxn>
                  <a:cxn ang="0">
                    <a:pos x="191" y="3549"/>
                  </a:cxn>
                  <a:cxn ang="0">
                    <a:pos x="275" y="3812"/>
                  </a:cxn>
                  <a:cxn ang="0">
                    <a:pos x="371" y="4070"/>
                  </a:cxn>
                  <a:cxn ang="0">
                    <a:pos x="484" y="4316"/>
                  </a:cxn>
                  <a:cxn ang="0">
                    <a:pos x="496" y="4316"/>
                  </a:cxn>
                  <a:cxn ang="0">
                    <a:pos x="383" y="4070"/>
                  </a:cxn>
                  <a:cxn ang="0">
                    <a:pos x="287" y="3812"/>
                  </a:cxn>
                  <a:cxn ang="0">
                    <a:pos x="203" y="3549"/>
                  </a:cxn>
                  <a:cxn ang="0">
                    <a:pos x="132" y="3273"/>
                  </a:cxn>
                  <a:cxn ang="0">
                    <a:pos x="78" y="2997"/>
                  </a:cxn>
                  <a:cxn ang="0">
                    <a:pos x="42" y="2715"/>
                  </a:cxn>
                  <a:cxn ang="0">
                    <a:pos x="18" y="2434"/>
                  </a:cxn>
                  <a:cxn ang="0">
                    <a:pos x="12" y="2146"/>
                  </a:cxn>
                  <a:cxn ang="0">
                    <a:pos x="12" y="2146"/>
                  </a:cxn>
                </a:cxnLst>
                <a:rect l="0" t="0" r="r" b="b"/>
                <a:pathLst>
                  <a:path w="574" h="4316">
                    <a:moveTo>
                      <a:pt x="12" y="2146"/>
                    </a:moveTo>
                    <a:lnTo>
                      <a:pt x="24" y="1846"/>
                    </a:lnTo>
                    <a:lnTo>
                      <a:pt x="54" y="1559"/>
                    </a:lnTo>
                    <a:lnTo>
                      <a:pt x="96" y="1277"/>
                    </a:lnTo>
                    <a:lnTo>
                      <a:pt x="162" y="1001"/>
                    </a:lnTo>
                    <a:lnTo>
                      <a:pt x="239" y="731"/>
                    </a:lnTo>
                    <a:lnTo>
                      <a:pt x="335" y="480"/>
                    </a:lnTo>
                    <a:lnTo>
                      <a:pt x="449" y="234"/>
                    </a:lnTo>
                    <a:lnTo>
                      <a:pt x="574" y="0"/>
                    </a:lnTo>
                    <a:lnTo>
                      <a:pt x="562" y="0"/>
                    </a:lnTo>
                    <a:lnTo>
                      <a:pt x="437" y="234"/>
                    </a:lnTo>
                    <a:lnTo>
                      <a:pt x="323" y="480"/>
                    </a:lnTo>
                    <a:lnTo>
                      <a:pt x="227" y="737"/>
                    </a:lnTo>
                    <a:lnTo>
                      <a:pt x="150" y="1001"/>
                    </a:lnTo>
                    <a:lnTo>
                      <a:pt x="84" y="1277"/>
                    </a:lnTo>
                    <a:lnTo>
                      <a:pt x="42" y="1559"/>
                    </a:lnTo>
                    <a:lnTo>
                      <a:pt x="12" y="1852"/>
                    </a:lnTo>
                    <a:lnTo>
                      <a:pt x="0" y="2146"/>
                    </a:lnTo>
                    <a:lnTo>
                      <a:pt x="6" y="2434"/>
                    </a:lnTo>
                    <a:lnTo>
                      <a:pt x="30" y="2715"/>
                    </a:lnTo>
                    <a:lnTo>
                      <a:pt x="66" y="2997"/>
                    </a:lnTo>
                    <a:lnTo>
                      <a:pt x="120" y="3273"/>
                    </a:lnTo>
                    <a:lnTo>
                      <a:pt x="191" y="3549"/>
                    </a:lnTo>
                    <a:lnTo>
                      <a:pt x="275" y="3812"/>
                    </a:lnTo>
                    <a:lnTo>
                      <a:pt x="371" y="4070"/>
                    </a:lnTo>
                    <a:lnTo>
                      <a:pt x="484" y="4316"/>
                    </a:lnTo>
                    <a:lnTo>
                      <a:pt x="496" y="4316"/>
                    </a:lnTo>
                    <a:lnTo>
                      <a:pt x="383" y="4070"/>
                    </a:lnTo>
                    <a:lnTo>
                      <a:pt x="287" y="3812"/>
                    </a:lnTo>
                    <a:lnTo>
                      <a:pt x="203" y="3549"/>
                    </a:lnTo>
                    <a:lnTo>
                      <a:pt x="132" y="3273"/>
                    </a:lnTo>
                    <a:lnTo>
                      <a:pt x="78" y="2997"/>
                    </a:lnTo>
                    <a:lnTo>
                      <a:pt x="42" y="2715"/>
                    </a:lnTo>
                    <a:lnTo>
                      <a:pt x="18" y="2434"/>
                    </a:lnTo>
                    <a:lnTo>
                      <a:pt x="12" y="2146"/>
                    </a:lnTo>
                    <a:lnTo>
                      <a:pt x="12" y="2146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74770" name="Freeform 18"/>
              <p:cNvSpPr>
                <a:spLocks/>
              </p:cNvSpPr>
              <p:nvPr userDrawn="1"/>
            </p:nvSpPr>
            <p:spPr bwMode="hidden">
              <a:xfrm>
                <a:off x="702" y="0"/>
                <a:ext cx="737" cy="4316"/>
              </a:xfrm>
              <a:custGeom>
                <a:avLst/>
                <a:gdLst/>
                <a:ahLst/>
                <a:cxnLst>
                  <a:cxn ang="0">
                    <a:pos x="12" y="2098"/>
                  </a:cxn>
                  <a:cxn ang="0">
                    <a:pos x="29" y="1798"/>
                  </a:cxn>
                  <a:cxn ang="0">
                    <a:pos x="71" y="1505"/>
                  </a:cxn>
                  <a:cxn ang="0">
                    <a:pos x="131" y="1223"/>
                  </a:cxn>
                  <a:cxn ang="0">
                    <a:pos x="215" y="941"/>
                  </a:cxn>
                  <a:cxn ang="0">
                    <a:pos x="316" y="689"/>
                  </a:cxn>
                  <a:cxn ang="0">
                    <a:pos x="442" y="444"/>
                  </a:cxn>
                  <a:cxn ang="0">
                    <a:pos x="580" y="216"/>
                  </a:cxn>
                  <a:cxn ang="0">
                    <a:pos x="735" y="0"/>
                  </a:cxn>
                  <a:cxn ang="0">
                    <a:pos x="723" y="0"/>
                  </a:cxn>
                  <a:cxn ang="0">
                    <a:pos x="568" y="210"/>
                  </a:cxn>
                  <a:cxn ang="0">
                    <a:pos x="430" y="438"/>
                  </a:cxn>
                  <a:cxn ang="0">
                    <a:pos x="311" y="683"/>
                  </a:cxn>
                  <a:cxn ang="0">
                    <a:pos x="209" y="941"/>
                  </a:cxn>
                  <a:cxn ang="0">
                    <a:pos x="125" y="1217"/>
                  </a:cxn>
                  <a:cxn ang="0">
                    <a:pos x="59" y="1505"/>
                  </a:cxn>
                  <a:cxn ang="0">
                    <a:pos x="18" y="1798"/>
                  </a:cxn>
                  <a:cxn ang="0">
                    <a:pos x="0" y="2098"/>
                  </a:cxn>
                  <a:cxn ang="0">
                    <a:pos x="6" y="2404"/>
                  </a:cxn>
                  <a:cxn ang="0">
                    <a:pos x="29" y="2709"/>
                  </a:cxn>
                  <a:cxn ang="0">
                    <a:pos x="77" y="3015"/>
                  </a:cxn>
                  <a:cxn ang="0">
                    <a:pos x="149" y="3315"/>
                  </a:cxn>
                  <a:cxn ang="0">
                    <a:pos x="227" y="3573"/>
                  </a:cxn>
                  <a:cxn ang="0">
                    <a:pos x="316" y="3824"/>
                  </a:cxn>
                  <a:cxn ang="0">
                    <a:pos x="424" y="4076"/>
                  </a:cxn>
                  <a:cxn ang="0">
                    <a:pos x="544" y="4316"/>
                  </a:cxn>
                  <a:cxn ang="0">
                    <a:pos x="556" y="4316"/>
                  </a:cxn>
                  <a:cxn ang="0">
                    <a:pos x="436" y="4076"/>
                  </a:cxn>
                  <a:cxn ang="0">
                    <a:pos x="328" y="3824"/>
                  </a:cxn>
                  <a:cxn ang="0">
                    <a:pos x="239" y="3573"/>
                  </a:cxn>
                  <a:cxn ang="0">
                    <a:pos x="161" y="3315"/>
                  </a:cxn>
                  <a:cxn ang="0">
                    <a:pos x="89" y="3015"/>
                  </a:cxn>
                  <a:cxn ang="0">
                    <a:pos x="41" y="2709"/>
                  </a:cxn>
                  <a:cxn ang="0">
                    <a:pos x="18" y="2404"/>
                  </a:cxn>
                  <a:cxn ang="0">
                    <a:pos x="12" y="2098"/>
                  </a:cxn>
                  <a:cxn ang="0">
                    <a:pos x="12" y="2098"/>
                  </a:cxn>
                </a:cxnLst>
                <a:rect l="0" t="0" r="r" b="b"/>
                <a:pathLst>
                  <a:path w="735" h="4316">
                    <a:moveTo>
                      <a:pt x="12" y="2098"/>
                    </a:moveTo>
                    <a:lnTo>
                      <a:pt x="29" y="1798"/>
                    </a:lnTo>
                    <a:lnTo>
                      <a:pt x="71" y="1505"/>
                    </a:lnTo>
                    <a:lnTo>
                      <a:pt x="131" y="1223"/>
                    </a:lnTo>
                    <a:lnTo>
                      <a:pt x="215" y="941"/>
                    </a:lnTo>
                    <a:lnTo>
                      <a:pt x="316" y="689"/>
                    </a:lnTo>
                    <a:lnTo>
                      <a:pt x="442" y="444"/>
                    </a:lnTo>
                    <a:lnTo>
                      <a:pt x="580" y="216"/>
                    </a:lnTo>
                    <a:lnTo>
                      <a:pt x="735" y="0"/>
                    </a:lnTo>
                    <a:lnTo>
                      <a:pt x="723" y="0"/>
                    </a:lnTo>
                    <a:lnTo>
                      <a:pt x="568" y="210"/>
                    </a:lnTo>
                    <a:lnTo>
                      <a:pt x="430" y="438"/>
                    </a:lnTo>
                    <a:lnTo>
                      <a:pt x="311" y="683"/>
                    </a:lnTo>
                    <a:lnTo>
                      <a:pt x="209" y="941"/>
                    </a:lnTo>
                    <a:lnTo>
                      <a:pt x="125" y="1217"/>
                    </a:lnTo>
                    <a:lnTo>
                      <a:pt x="59" y="1505"/>
                    </a:lnTo>
                    <a:lnTo>
                      <a:pt x="18" y="1798"/>
                    </a:lnTo>
                    <a:lnTo>
                      <a:pt x="0" y="2098"/>
                    </a:lnTo>
                    <a:lnTo>
                      <a:pt x="6" y="2404"/>
                    </a:lnTo>
                    <a:lnTo>
                      <a:pt x="29" y="2709"/>
                    </a:lnTo>
                    <a:lnTo>
                      <a:pt x="77" y="3015"/>
                    </a:lnTo>
                    <a:lnTo>
                      <a:pt x="149" y="3315"/>
                    </a:lnTo>
                    <a:lnTo>
                      <a:pt x="227" y="3573"/>
                    </a:lnTo>
                    <a:lnTo>
                      <a:pt x="316" y="3824"/>
                    </a:lnTo>
                    <a:lnTo>
                      <a:pt x="424" y="4076"/>
                    </a:lnTo>
                    <a:lnTo>
                      <a:pt x="544" y="4316"/>
                    </a:lnTo>
                    <a:lnTo>
                      <a:pt x="556" y="4316"/>
                    </a:lnTo>
                    <a:lnTo>
                      <a:pt x="436" y="4076"/>
                    </a:lnTo>
                    <a:lnTo>
                      <a:pt x="328" y="3824"/>
                    </a:lnTo>
                    <a:lnTo>
                      <a:pt x="239" y="3573"/>
                    </a:lnTo>
                    <a:lnTo>
                      <a:pt x="161" y="3315"/>
                    </a:lnTo>
                    <a:lnTo>
                      <a:pt x="89" y="3015"/>
                    </a:lnTo>
                    <a:lnTo>
                      <a:pt x="41" y="2709"/>
                    </a:lnTo>
                    <a:lnTo>
                      <a:pt x="18" y="2404"/>
                    </a:lnTo>
                    <a:lnTo>
                      <a:pt x="12" y="2098"/>
                    </a:lnTo>
                    <a:lnTo>
                      <a:pt x="12" y="2098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74771" name="Freeform 19"/>
              <p:cNvSpPr>
                <a:spLocks/>
              </p:cNvSpPr>
              <p:nvPr userDrawn="1"/>
            </p:nvSpPr>
            <p:spPr bwMode="hidden">
              <a:xfrm>
                <a:off x="288" y="0"/>
                <a:ext cx="840" cy="4316"/>
              </a:xfrm>
              <a:custGeom>
                <a:avLst/>
                <a:gdLst/>
                <a:ahLst/>
                <a:cxnLst>
                  <a:cxn ang="0">
                    <a:pos x="18" y="1948"/>
                  </a:cxn>
                  <a:cxn ang="0">
                    <a:pos x="48" y="1708"/>
                  </a:cxn>
                  <a:cxn ang="0">
                    <a:pos x="96" y="1475"/>
                  </a:cxn>
                  <a:cxn ang="0">
                    <a:pos x="161" y="1235"/>
                  </a:cxn>
                  <a:cxn ang="0">
                    <a:pos x="251" y="995"/>
                  </a:cxn>
                  <a:cxn ang="0">
                    <a:pos x="365" y="755"/>
                  </a:cxn>
                  <a:cxn ang="0">
                    <a:pos x="496" y="510"/>
                  </a:cxn>
                  <a:cxn ang="0">
                    <a:pos x="658" y="258"/>
                  </a:cxn>
                  <a:cxn ang="0">
                    <a:pos x="741" y="132"/>
                  </a:cxn>
                  <a:cxn ang="0">
                    <a:pos x="837" y="0"/>
                  </a:cxn>
                  <a:cxn ang="0">
                    <a:pos x="825" y="0"/>
                  </a:cxn>
                  <a:cxn ang="0">
                    <a:pos x="729" y="132"/>
                  </a:cxn>
                  <a:cxn ang="0">
                    <a:pos x="640" y="258"/>
                  </a:cxn>
                  <a:cxn ang="0">
                    <a:pos x="562" y="384"/>
                  </a:cxn>
                  <a:cxn ang="0">
                    <a:pos x="484" y="510"/>
                  </a:cxn>
                  <a:cxn ang="0">
                    <a:pos x="353" y="755"/>
                  </a:cxn>
                  <a:cxn ang="0">
                    <a:pos x="239" y="995"/>
                  </a:cxn>
                  <a:cxn ang="0">
                    <a:pos x="150" y="1235"/>
                  </a:cxn>
                  <a:cxn ang="0">
                    <a:pos x="84" y="1469"/>
                  </a:cxn>
                  <a:cxn ang="0">
                    <a:pos x="36" y="1702"/>
                  </a:cxn>
                  <a:cxn ang="0">
                    <a:pos x="6" y="1942"/>
                  </a:cxn>
                  <a:cxn ang="0">
                    <a:pos x="0" y="2200"/>
                  </a:cxn>
                  <a:cxn ang="0">
                    <a:pos x="12" y="2470"/>
                  </a:cxn>
                  <a:cxn ang="0">
                    <a:pos x="48" y="2739"/>
                  </a:cxn>
                  <a:cxn ang="0">
                    <a:pos x="114" y="3027"/>
                  </a:cxn>
                  <a:cxn ang="0">
                    <a:pos x="150" y="3171"/>
                  </a:cxn>
                  <a:cxn ang="0">
                    <a:pos x="197" y="3321"/>
                  </a:cxn>
                  <a:cxn ang="0">
                    <a:pos x="245" y="3477"/>
                  </a:cxn>
                  <a:cxn ang="0">
                    <a:pos x="305" y="3639"/>
                  </a:cxn>
                  <a:cxn ang="0">
                    <a:pos x="365" y="3800"/>
                  </a:cxn>
                  <a:cxn ang="0">
                    <a:pos x="437" y="3968"/>
                  </a:cxn>
                  <a:cxn ang="0">
                    <a:pos x="508" y="4136"/>
                  </a:cxn>
                  <a:cxn ang="0">
                    <a:pos x="592" y="4316"/>
                  </a:cxn>
                  <a:cxn ang="0">
                    <a:pos x="604" y="4316"/>
                  </a:cxn>
                  <a:cxn ang="0">
                    <a:pos x="520" y="4136"/>
                  </a:cxn>
                  <a:cxn ang="0">
                    <a:pos x="448" y="3968"/>
                  </a:cxn>
                  <a:cxn ang="0">
                    <a:pos x="377" y="3800"/>
                  </a:cxn>
                  <a:cxn ang="0">
                    <a:pos x="317" y="3639"/>
                  </a:cxn>
                  <a:cxn ang="0">
                    <a:pos x="257" y="3477"/>
                  </a:cxn>
                  <a:cxn ang="0">
                    <a:pos x="209" y="3327"/>
                  </a:cxn>
                  <a:cxn ang="0">
                    <a:pos x="161" y="3171"/>
                  </a:cxn>
                  <a:cxn ang="0">
                    <a:pos x="126" y="3027"/>
                  </a:cxn>
                  <a:cxn ang="0">
                    <a:pos x="60" y="2739"/>
                  </a:cxn>
                  <a:cxn ang="0">
                    <a:pos x="24" y="2470"/>
                  </a:cxn>
                  <a:cxn ang="0">
                    <a:pos x="12" y="2206"/>
                  </a:cxn>
                  <a:cxn ang="0">
                    <a:pos x="18" y="1948"/>
                  </a:cxn>
                  <a:cxn ang="0">
                    <a:pos x="18" y="1948"/>
                  </a:cxn>
                </a:cxnLst>
                <a:rect l="0" t="0" r="r" b="b"/>
                <a:pathLst>
                  <a:path w="837" h="4316">
                    <a:moveTo>
                      <a:pt x="18" y="1948"/>
                    </a:moveTo>
                    <a:lnTo>
                      <a:pt x="48" y="1708"/>
                    </a:lnTo>
                    <a:lnTo>
                      <a:pt x="96" y="1475"/>
                    </a:lnTo>
                    <a:lnTo>
                      <a:pt x="161" y="1235"/>
                    </a:lnTo>
                    <a:lnTo>
                      <a:pt x="251" y="995"/>
                    </a:lnTo>
                    <a:lnTo>
                      <a:pt x="365" y="755"/>
                    </a:lnTo>
                    <a:lnTo>
                      <a:pt x="496" y="510"/>
                    </a:lnTo>
                    <a:lnTo>
                      <a:pt x="658" y="258"/>
                    </a:lnTo>
                    <a:lnTo>
                      <a:pt x="741" y="132"/>
                    </a:lnTo>
                    <a:lnTo>
                      <a:pt x="837" y="0"/>
                    </a:lnTo>
                    <a:lnTo>
                      <a:pt x="825" y="0"/>
                    </a:lnTo>
                    <a:lnTo>
                      <a:pt x="729" y="132"/>
                    </a:lnTo>
                    <a:lnTo>
                      <a:pt x="640" y="258"/>
                    </a:lnTo>
                    <a:lnTo>
                      <a:pt x="562" y="384"/>
                    </a:lnTo>
                    <a:lnTo>
                      <a:pt x="484" y="510"/>
                    </a:lnTo>
                    <a:lnTo>
                      <a:pt x="353" y="755"/>
                    </a:lnTo>
                    <a:lnTo>
                      <a:pt x="239" y="995"/>
                    </a:lnTo>
                    <a:lnTo>
                      <a:pt x="150" y="1235"/>
                    </a:lnTo>
                    <a:lnTo>
                      <a:pt x="84" y="1469"/>
                    </a:lnTo>
                    <a:lnTo>
                      <a:pt x="36" y="1702"/>
                    </a:lnTo>
                    <a:lnTo>
                      <a:pt x="6" y="1942"/>
                    </a:lnTo>
                    <a:lnTo>
                      <a:pt x="0" y="2200"/>
                    </a:lnTo>
                    <a:lnTo>
                      <a:pt x="12" y="2470"/>
                    </a:lnTo>
                    <a:lnTo>
                      <a:pt x="48" y="2739"/>
                    </a:lnTo>
                    <a:lnTo>
                      <a:pt x="114" y="3027"/>
                    </a:lnTo>
                    <a:lnTo>
                      <a:pt x="150" y="3171"/>
                    </a:lnTo>
                    <a:lnTo>
                      <a:pt x="197" y="3321"/>
                    </a:lnTo>
                    <a:lnTo>
                      <a:pt x="245" y="3477"/>
                    </a:lnTo>
                    <a:lnTo>
                      <a:pt x="305" y="3639"/>
                    </a:lnTo>
                    <a:lnTo>
                      <a:pt x="365" y="3800"/>
                    </a:lnTo>
                    <a:lnTo>
                      <a:pt x="437" y="3968"/>
                    </a:lnTo>
                    <a:lnTo>
                      <a:pt x="508" y="4136"/>
                    </a:lnTo>
                    <a:lnTo>
                      <a:pt x="592" y="4316"/>
                    </a:lnTo>
                    <a:lnTo>
                      <a:pt x="604" y="4316"/>
                    </a:lnTo>
                    <a:lnTo>
                      <a:pt x="520" y="4136"/>
                    </a:lnTo>
                    <a:lnTo>
                      <a:pt x="448" y="3968"/>
                    </a:lnTo>
                    <a:lnTo>
                      <a:pt x="377" y="3800"/>
                    </a:lnTo>
                    <a:lnTo>
                      <a:pt x="317" y="3639"/>
                    </a:lnTo>
                    <a:lnTo>
                      <a:pt x="257" y="3477"/>
                    </a:lnTo>
                    <a:lnTo>
                      <a:pt x="209" y="3327"/>
                    </a:lnTo>
                    <a:lnTo>
                      <a:pt x="161" y="3171"/>
                    </a:lnTo>
                    <a:lnTo>
                      <a:pt x="126" y="3027"/>
                    </a:lnTo>
                    <a:lnTo>
                      <a:pt x="60" y="2739"/>
                    </a:lnTo>
                    <a:lnTo>
                      <a:pt x="24" y="2470"/>
                    </a:lnTo>
                    <a:lnTo>
                      <a:pt x="12" y="2206"/>
                    </a:lnTo>
                    <a:lnTo>
                      <a:pt x="18" y="1948"/>
                    </a:lnTo>
                    <a:lnTo>
                      <a:pt x="18" y="1948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</p:grpSp>
        <p:sp>
          <p:nvSpPr>
            <p:cNvPr id="74772" name="Freeform 20"/>
            <p:cNvSpPr>
              <a:spLocks/>
            </p:cNvSpPr>
            <p:nvPr/>
          </p:nvSpPr>
          <p:spPr bwMode="hidden">
            <a:xfrm>
              <a:off x="6" y="2901"/>
              <a:ext cx="606" cy="1415"/>
            </a:xfrm>
            <a:custGeom>
              <a:avLst/>
              <a:gdLst/>
              <a:ahLst/>
              <a:cxnLst>
                <a:cxn ang="0">
                  <a:pos x="0" y="54"/>
                </a:cxn>
                <a:cxn ang="0">
                  <a:pos x="42" y="228"/>
                </a:cxn>
                <a:cxn ang="0">
                  <a:pos x="96" y="402"/>
                </a:cxn>
                <a:cxn ang="0">
                  <a:pos x="161" y="576"/>
                </a:cxn>
                <a:cxn ang="0">
                  <a:pos x="227" y="744"/>
                </a:cxn>
                <a:cxn ang="0">
                  <a:pos x="305" y="917"/>
                </a:cxn>
                <a:cxn ang="0">
                  <a:pos x="389" y="1085"/>
                </a:cxn>
                <a:cxn ang="0">
                  <a:pos x="484" y="1253"/>
                </a:cxn>
                <a:cxn ang="0">
                  <a:pos x="586" y="1415"/>
                </a:cxn>
                <a:cxn ang="0">
                  <a:pos x="604" y="1415"/>
                </a:cxn>
                <a:cxn ang="0">
                  <a:pos x="496" y="1247"/>
                </a:cxn>
                <a:cxn ang="0">
                  <a:pos x="401" y="1073"/>
                </a:cxn>
                <a:cxn ang="0">
                  <a:pos x="311" y="899"/>
                </a:cxn>
                <a:cxn ang="0">
                  <a:pos x="233" y="720"/>
                </a:cxn>
                <a:cxn ang="0">
                  <a:pos x="161" y="546"/>
                </a:cxn>
                <a:cxn ang="0">
                  <a:pos x="102" y="366"/>
                </a:cxn>
                <a:cxn ang="0">
                  <a:pos x="48" y="180"/>
                </a:cxn>
                <a:cxn ang="0">
                  <a:pos x="0" y="0"/>
                </a:cxn>
                <a:cxn ang="0">
                  <a:pos x="0" y="54"/>
                </a:cxn>
                <a:cxn ang="0">
                  <a:pos x="0" y="54"/>
                </a:cxn>
              </a:cxnLst>
              <a:rect l="0" t="0" r="r" b="b"/>
              <a:pathLst>
                <a:path w="604" h="1415">
                  <a:moveTo>
                    <a:pt x="0" y="54"/>
                  </a:moveTo>
                  <a:lnTo>
                    <a:pt x="42" y="228"/>
                  </a:lnTo>
                  <a:lnTo>
                    <a:pt x="96" y="402"/>
                  </a:lnTo>
                  <a:lnTo>
                    <a:pt x="161" y="576"/>
                  </a:lnTo>
                  <a:lnTo>
                    <a:pt x="227" y="744"/>
                  </a:lnTo>
                  <a:lnTo>
                    <a:pt x="305" y="917"/>
                  </a:lnTo>
                  <a:lnTo>
                    <a:pt x="389" y="1085"/>
                  </a:lnTo>
                  <a:lnTo>
                    <a:pt x="484" y="1253"/>
                  </a:lnTo>
                  <a:lnTo>
                    <a:pt x="586" y="1415"/>
                  </a:lnTo>
                  <a:lnTo>
                    <a:pt x="604" y="1415"/>
                  </a:lnTo>
                  <a:lnTo>
                    <a:pt x="496" y="1247"/>
                  </a:lnTo>
                  <a:lnTo>
                    <a:pt x="401" y="1073"/>
                  </a:lnTo>
                  <a:lnTo>
                    <a:pt x="311" y="899"/>
                  </a:lnTo>
                  <a:lnTo>
                    <a:pt x="233" y="720"/>
                  </a:lnTo>
                  <a:lnTo>
                    <a:pt x="161" y="546"/>
                  </a:lnTo>
                  <a:lnTo>
                    <a:pt x="102" y="366"/>
                  </a:lnTo>
                  <a:lnTo>
                    <a:pt x="48" y="180"/>
                  </a:lnTo>
                  <a:lnTo>
                    <a:pt x="0" y="0"/>
                  </a:lnTo>
                  <a:lnTo>
                    <a:pt x="0" y="54"/>
                  </a:lnTo>
                  <a:lnTo>
                    <a:pt x="0" y="54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74773" name="Freeform 21"/>
            <p:cNvSpPr>
              <a:spLocks/>
            </p:cNvSpPr>
            <p:nvPr/>
          </p:nvSpPr>
          <p:spPr bwMode="hidden">
            <a:xfrm>
              <a:off x="6" y="3890"/>
              <a:ext cx="228" cy="426"/>
            </a:xfrm>
            <a:custGeom>
              <a:avLst/>
              <a:gdLst/>
              <a:ahLst/>
              <a:cxnLst>
                <a:cxn ang="0">
                  <a:pos x="0" y="30"/>
                </a:cxn>
                <a:cxn ang="0">
                  <a:pos x="108" y="240"/>
                </a:cxn>
                <a:cxn ang="0">
                  <a:pos x="215" y="426"/>
                </a:cxn>
                <a:cxn ang="0">
                  <a:pos x="227" y="426"/>
                </a:cxn>
                <a:cxn ang="0">
                  <a:pos x="167" y="330"/>
                </a:cxn>
                <a:cxn ang="0">
                  <a:pos x="114" y="222"/>
                </a:cxn>
                <a:cxn ang="0">
                  <a:pos x="0" y="0"/>
                </a:cxn>
                <a:cxn ang="0">
                  <a:pos x="0" y="30"/>
                </a:cxn>
                <a:cxn ang="0">
                  <a:pos x="0" y="30"/>
                </a:cxn>
              </a:cxnLst>
              <a:rect l="0" t="0" r="r" b="b"/>
              <a:pathLst>
                <a:path w="227" h="426">
                  <a:moveTo>
                    <a:pt x="0" y="30"/>
                  </a:moveTo>
                  <a:lnTo>
                    <a:pt x="108" y="240"/>
                  </a:lnTo>
                  <a:lnTo>
                    <a:pt x="215" y="426"/>
                  </a:lnTo>
                  <a:lnTo>
                    <a:pt x="227" y="426"/>
                  </a:lnTo>
                  <a:lnTo>
                    <a:pt x="167" y="330"/>
                  </a:lnTo>
                  <a:lnTo>
                    <a:pt x="114" y="222"/>
                  </a:lnTo>
                  <a:lnTo>
                    <a:pt x="0" y="0"/>
                  </a:lnTo>
                  <a:lnTo>
                    <a:pt x="0" y="30"/>
                  </a:lnTo>
                  <a:lnTo>
                    <a:pt x="0" y="30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74774" name="Freeform 22"/>
            <p:cNvSpPr>
              <a:spLocks/>
            </p:cNvSpPr>
            <p:nvPr/>
          </p:nvSpPr>
          <p:spPr bwMode="hidden">
            <a:xfrm>
              <a:off x="4776" y="0"/>
              <a:ext cx="984" cy="1786"/>
            </a:xfrm>
            <a:custGeom>
              <a:avLst/>
              <a:gdLst/>
              <a:ahLst/>
              <a:cxnLst>
                <a:cxn ang="0">
                  <a:pos x="981" y="1786"/>
                </a:cxn>
                <a:cxn ang="0">
                  <a:pos x="981" y="1720"/>
                </a:cxn>
                <a:cxn ang="0">
                  <a:pos x="969" y="1666"/>
                </a:cxn>
                <a:cxn ang="0">
                  <a:pos x="957" y="1613"/>
                </a:cxn>
                <a:cxn ang="0">
                  <a:pos x="921" y="1487"/>
                </a:cxn>
                <a:cxn ang="0">
                  <a:pos x="885" y="1361"/>
                </a:cxn>
                <a:cxn ang="0">
                  <a:pos x="796" y="1121"/>
                </a:cxn>
                <a:cxn ang="0">
                  <a:pos x="682" y="899"/>
                </a:cxn>
                <a:cxn ang="0">
                  <a:pos x="562" y="689"/>
                </a:cxn>
                <a:cxn ang="0">
                  <a:pos x="431" y="498"/>
                </a:cxn>
                <a:cxn ang="0">
                  <a:pos x="293" y="318"/>
                </a:cxn>
                <a:cxn ang="0">
                  <a:pos x="150" y="150"/>
                </a:cxn>
                <a:cxn ang="0">
                  <a:pos x="12" y="0"/>
                </a:cxn>
                <a:cxn ang="0">
                  <a:pos x="0" y="0"/>
                </a:cxn>
                <a:cxn ang="0">
                  <a:pos x="138" y="150"/>
                </a:cxn>
                <a:cxn ang="0">
                  <a:pos x="275" y="318"/>
                </a:cxn>
                <a:cxn ang="0">
                  <a:pos x="413" y="498"/>
                </a:cxn>
                <a:cxn ang="0">
                  <a:pos x="545" y="689"/>
                </a:cxn>
                <a:cxn ang="0">
                  <a:pos x="670" y="899"/>
                </a:cxn>
                <a:cxn ang="0">
                  <a:pos x="778" y="1121"/>
                </a:cxn>
                <a:cxn ang="0">
                  <a:pos x="873" y="1361"/>
                </a:cxn>
                <a:cxn ang="0">
                  <a:pos x="909" y="1487"/>
                </a:cxn>
                <a:cxn ang="0">
                  <a:pos x="945" y="1619"/>
                </a:cxn>
                <a:cxn ang="0">
                  <a:pos x="963" y="1702"/>
                </a:cxn>
                <a:cxn ang="0">
                  <a:pos x="981" y="1786"/>
                </a:cxn>
                <a:cxn ang="0">
                  <a:pos x="981" y="1786"/>
                </a:cxn>
              </a:cxnLst>
              <a:rect l="0" t="0" r="r" b="b"/>
              <a:pathLst>
                <a:path w="981" h="1786">
                  <a:moveTo>
                    <a:pt x="981" y="1786"/>
                  </a:moveTo>
                  <a:lnTo>
                    <a:pt x="981" y="1720"/>
                  </a:lnTo>
                  <a:lnTo>
                    <a:pt x="969" y="1666"/>
                  </a:lnTo>
                  <a:lnTo>
                    <a:pt x="957" y="1613"/>
                  </a:lnTo>
                  <a:lnTo>
                    <a:pt x="921" y="1487"/>
                  </a:lnTo>
                  <a:lnTo>
                    <a:pt x="885" y="1361"/>
                  </a:lnTo>
                  <a:lnTo>
                    <a:pt x="796" y="1121"/>
                  </a:lnTo>
                  <a:lnTo>
                    <a:pt x="682" y="899"/>
                  </a:lnTo>
                  <a:lnTo>
                    <a:pt x="562" y="689"/>
                  </a:lnTo>
                  <a:lnTo>
                    <a:pt x="431" y="498"/>
                  </a:lnTo>
                  <a:lnTo>
                    <a:pt x="293" y="318"/>
                  </a:lnTo>
                  <a:lnTo>
                    <a:pt x="150" y="150"/>
                  </a:lnTo>
                  <a:lnTo>
                    <a:pt x="12" y="0"/>
                  </a:lnTo>
                  <a:lnTo>
                    <a:pt x="0" y="0"/>
                  </a:lnTo>
                  <a:lnTo>
                    <a:pt x="138" y="150"/>
                  </a:lnTo>
                  <a:lnTo>
                    <a:pt x="275" y="318"/>
                  </a:lnTo>
                  <a:lnTo>
                    <a:pt x="413" y="498"/>
                  </a:lnTo>
                  <a:lnTo>
                    <a:pt x="545" y="689"/>
                  </a:lnTo>
                  <a:lnTo>
                    <a:pt x="670" y="899"/>
                  </a:lnTo>
                  <a:lnTo>
                    <a:pt x="778" y="1121"/>
                  </a:lnTo>
                  <a:lnTo>
                    <a:pt x="873" y="1361"/>
                  </a:lnTo>
                  <a:lnTo>
                    <a:pt x="909" y="1487"/>
                  </a:lnTo>
                  <a:lnTo>
                    <a:pt x="945" y="1619"/>
                  </a:lnTo>
                  <a:lnTo>
                    <a:pt x="963" y="1702"/>
                  </a:lnTo>
                  <a:lnTo>
                    <a:pt x="981" y="1786"/>
                  </a:lnTo>
                  <a:lnTo>
                    <a:pt x="981" y="1786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4118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74775" name="Freeform 23"/>
            <p:cNvSpPr>
              <a:spLocks/>
            </p:cNvSpPr>
            <p:nvPr/>
          </p:nvSpPr>
          <p:spPr bwMode="hidden">
            <a:xfrm>
              <a:off x="5041" y="0"/>
              <a:ext cx="719" cy="845"/>
            </a:xfrm>
            <a:custGeom>
              <a:avLst/>
              <a:gdLst/>
              <a:ahLst/>
              <a:cxnLst>
                <a:cxn ang="0">
                  <a:pos x="717" y="845"/>
                </a:cxn>
                <a:cxn ang="0">
                  <a:pos x="717" y="821"/>
                </a:cxn>
                <a:cxn ang="0">
                  <a:pos x="574" y="605"/>
                </a:cxn>
                <a:cxn ang="0">
                  <a:pos x="406" y="396"/>
                </a:cxn>
                <a:cxn ang="0">
                  <a:pos x="221" y="192"/>
                </a:cxn>
                <a:cxn ang="0">
                  <a:pos x="17" y="0"/>
                </a:cxn>
                <a:cxn ang="0">
                  <a:pos x="0" y="0"/>
                </a:cxn>
                <a:cxn ang="0">
                  <a:pos x="209" y="198"/>
                </a:cxn>
                <a:cxn ang="0">
                  <a:pos x="400" y="408"/>
                </a:cxn>
                <a:cxn ang="0">
                  <a:pos x="568" y="623"/>
                </a:cxn>
                <a:cxn ang="0">
                  <a:pos x="717" y="845"/>
                </a:cxn>
                <a:cxn ang="0">
                  <a:pos x="717" y="845"/>
                </a:cxn>
              </a:cxnLst>
              <a:rect l="0" t="0" r="r" b="b"/>
              <a:pathLst>
                <a:path w="717" h="845">
                  <a:moveTo>
                    <a:pt x="717" y="845"/>
                  </a:moveTo>
                  <a:lnTo>
                    <a:pt x="717" y="821"/>
                  </a:lnTo>
                  <a:lnTo>
                    <a:pt x="574" y="605"/>
                  </a:lnTo>
                  <a:lnTo>
                    <a:pt x="406" y="396"/>
                  </a:lnTo>
                  <a:lnTo>
                    <a:pt x="221" y="192"/>
                  </a:lnTo>
                  <a:lnTo>
                    <a:pt x="17" y="0"/>
                  </a:lnTo>
                  <a:lnTo>
                    <a:pt x="0" y="0"/>
                  </a:lnTo>
                  <a:lnTo>
                    <a:pt x="209" y="198"/>
                  </a:lnTo>
                  <a:lnTo>
                    <a:pt x="400" y="408"/>
                  </a:lnTo>
                  <a:lnTo>
                    <a:pt x="568" y="623"/>
                  </a:lnTo>
                  <a:lnTo>
                    <a:pt x="717" y="845"/>
                  </a:lnTo>
                  <a:lnTo>
                    <a:pt x="717" y="845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74776" name="Freeform 24"/>
            <p:cNvSpPr>
              <a:spLocks/>
            </p:cNvSpPr>
            <p:nvPr/>
          </p:nvSpPr>
          <p:spPr bwMode="hidden">
            <a:xfrm>
              <a:off x="5352" y="0"/>
              <a:ext cx="408" cy="414"/>
            </a:xfrm>
            <a:custGeom>
              <a:avLst/>
              <a:gdLst/>
              <a:ahLst/>
              <a:cxnLst>
                <a:cxn ang="0">
                  <a:pos x="407" y="414"/>
                </a:cxn>
                <a:cxn ang="0">
                  <a:pos x="407" y="396"/>
                </a:cxn>
                <a:cxn ang="0">
                  <a:pos x="222" y="192"/>
                </a:cxn>
                <a:cxn ang="0">
                  <a:pos x="12" y="0"/>
                </a:cxn>
                <a:cxn ang="0">
                  <a:pos x="0" y="0"/>
                </a:cxn>
                <a:cxn ang="0">
                  <a:pos x="108" y="102"/>
                </a:cxn>
                <a:cxn ang="0">
                  <a:pos x="216" y="204"/>
                </a:cxn>
                <a:cxn ang="0">
                  <a:pos x="407" y="414"/>
                </a:cxn>
                <a:cxn ang="0">
                  <a:pos x="407" y="414"/>
                </a:cxn>
              </a:cxnLst>
              <a:rect l="0" t="0" r="r" b="b"/>
              <a:pathLst>
                <a:path w="407" h="414">
                  <a:moveTo>
                    <a:pt x="407" y="414"/>
                  </a:moveTo>
                  <a:lnTo>
                    <a:pt x="407" y="396"/>
                  </a:lnTo>
                  <a:lnTo>
                    <a:pt x="222" y="192"/>
                  </a:lnTo>
                  <a:lnTo>
                    <a:pt x="12" y="0"/>
                  </a:lnTo>
                  <a:lnTo>
                    <a:pt x="0" y="0"/>
                  </a:lnTo>
                  <a:lnTo>
                    <a:pt x="108" y="102"/>
                  </a:lnTo>
                  <a:lnTo>
                    <a:pt x="216" y="204"/>
                  </a:lnTo>
                  <a:lnTo>
                    <a:pt x="407" y="414"/>
                  </a:lnTo>
                  <a:lnTo>
                    <a:pt x="407" y="414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74777" name="Freeform 25"/>
            <p:cNvSpPr>
              <a:spLocks/>
            </p:cNvSpPr>
            <p:nvPr/>
          </p:nvSpPr>
          <p:spPr bwMode="hidden">
            <a:xfrm>
              <a:off x="6" y="0"/>
              <a:ext cx="858" cy="1409"/>
            </a:xfrm>
            <a:custGeom>
              <a:avLst/>
              <a:gdLst/>
              <a:ahLst/>
              <a:cxnLst>
                <a:cxn ang="0">
                  <a:pos x="0" y="1361"/>
                </a:cxn>
                <a:cxn ang="0">
                  <a:pos x="0" y="1409"/>
                </a:cxn>
                <a:cxn ang="0">
                  <a:pos x="54" y="1211"/>
                </a:cxn>
                <a:cxn ang="0">
                  <a:pos x="126" y="1013"/>
                </a:cxn>
                <a:cxn ang="0">
                  <a:pos x="215" y="827"/>
                </a:cxn>
                <a:cxn ang="0">
                  <a:pos x="311" y="647"/>
                </a:cxn>
                <a:cxn ang="0">
                  <a:pos x="431" y="474"/>
                </a:cxn>
                <a:cxn ang="0">
                  <a:pos x="556" y="312"/>
                </a:cxn>
                <a:cxn ang="0">
                  <a:pos x="700" y="150"/>
                </a:cxn>
                <a:cxn ang="0">
                  <a:pos x="855" y="0"/>
                </a:cxn>
                <a:cxn ang="0">
                  <a:pos x="837" y="0"/>
                </a:cxn>
                <a:cxn ang="0">
                  <a:pos x="688" y="144"/>
                </a:cxn>
                <a:cxn ang="0">
                  <a:pos x="550" y="300"/>
                </a:cxn>
                <a:cxn ang="0">
                  <a:pos x="425" y="462"/>
                </a:cxn>
                <a:cxn ang="0">
                  <a:pos x="311" y="629"/>
                </a:cxn>
                <a:cxn ang="0">
                  <a:pos x="215" y="803"/>
                </a:cxn>
                <a:cxn ang="0">
                  <a:pos x="132" y="983"/>
                </a:cxn>
                <a:cxn ang="0">
                  <a:pos x="60" y="1169"/>
                </a:cxn>
                <a:cxn ang="0">
                  <a:pos x="0" y="1361"/>
                </a:cxn>
                <a:cxn ang="0">
                  <a:pos x="0" y="1361"/>
                </a:cxn>
              </a:cxnLst>
              <a:rect l="0" t="0" r="r" b="b"/>
              <a:pathLst>
                <a:path w="855" h="1409">
                  <a:moveTo>
                    <a:pt x="0" y="1361"/>
                  </a:moveTo>
                  <a:lnTo>
                    <a:pt x="0" y="1409"/>
                  </a:lnTo>
                  <a:lnTo>
                    <a:pt x="54" y="1211"/>
                  </a:lnTo>
                  <a:lnTo>
                    <a:pt x="126" y="1013"/>
                  </a:lnTo>
                  <a:lnTo>
                    <a:pt x="215" y="827"/>
                  </a:lnTo>
                  <a:lnTo>
                    <a:pt x="311" y="647"/>
                  </a:lnTo>
                  <a:lnTo>
                    <a:pt x="431" y="474"/>
                  </a:lnTo>
                  <a:lnTo>
                    <a:pt x="556" y="312"/>
                  </a:lnTo>
                  <a:lnTo>
                    <a:pt x="700" y="150"/>
                  </a:lnTo>
                  <a:lnTo>
                    <a:pt x="855" y="0"/>
                  </a:lnTo>
                  <a:lnTo>
                    <a:pt x="837" y="0"/>
                  </a:lnTo>
                  <a:lnTo>
                    <a:pt x="688" y="144"/>
                  </a:lnTo>
                  <a:lnTo>
                    <a:pt x="550" y="300"/>
                  </a:lnTo>
                  <a:lnTo>
                    <a:pt x="425" y="462"/>
                  </a:lnTo>
                  <a:lnTo>
                    <a:pt x="311" y="629"/>
                  </a:lnTo>
                  <a:lnTo>
                    <a:pt x="215" y="803"/>
                  </a:lnTo>
                  <a:lnTo>
                    <a:pt x="132" y="983"/>
                  </a:lnTo>
                  <a:lnTo>
                    <a:pt x="60" y="1169"/>
                  </a:lnTo>
                  <a:lnTo>
                    <a:pt x="0" y="1361"/>
                  </a:lnTo>
                  <a:lnTo>
                    <a:pt x="0" y="1361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4118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74778" name="Freeform 26"/>
            <p:cNvSpPr>
              <a:spLocks/>
            </p:cNvSpPr>
            <p:nvPr/>
          </p:nvSpPr>
          <p:spPr bwMode="hidden">
            <a:xfrm>
              <a:off x="6" y="0"/>
              <a:ext cx="588" cy="599"/>
            </a:xfrm>
            <a:custGeom>
              <a:avLst/>
              <a:gdLst/>
              <a:ahLst/>
              <a:cxnLst>
                <a:cxn ang="0">
                  <a:pos x="586" y="0"/>
                </a:cxn>
                <a:cxn ang="0">
                  <a:pos x="568" y="0"/>
                </a:cxn>
                <a:cxn ang="0">
                  <a:pos x="407" y="132"/>
                </a:cxn>
                <a:cxn ang="0">
                  <a:pos x="257" y="270"/>
                </a:cxn>
                <a:cxn ang="0">
                  <a:pos x="120" y="420"/>
                </a:cxn>
                <a:cxn ang="0">
                  <a:pos x="0" y="575"/>
                </a:cxn>
                <a:cxn ang="0">
                  <a:pos x="0" y="599"/>
                </a:cxn>
                <a:cxn ang="0">
                  <a:pos x="120" y="432"/>
                </a:cxn>
                <a:cxn ang="0">
                  <a:pos x="257" y="282"/>
                </a:cxn>
                <a:cxn ang="0">
                  <a:pos x="413" y="138"/>
                </a:cxn>
                <a:cxn ang="0">
                  <a:pos x="586" y="0"/>
                </a:cxn>
                <a:cxn ang="0">
                  <a:pos x="586" y="0"/>
                </a:cxn>
              </a:cxnLst>
              <a:rect l="0" t="0" r="r" b="b"/>
              <a:pathLst>
                <a:path w="586" h="599">
                  <a:moveTo>
                    <a:pt x="586" y="0"/>
                  </a:moveTo>
                  <a:lnTo>
                    <a:pt x="568" y="0"/>
                  </a:lnTo>
                  <a:lnTo>
                    <a:pt x="407" y="132"/>
                  </a:lnTo>
                  <a:lnTo>
                    <a:pt x="257" y="270"/>
                  </a:lnTo>
                  <a:lnTo>
                    <a:pt x="120" y="420"/>
                  </a:lnTo>
                  <a:lnTo>
                    <a:pt x="0" y="575"/>
                  </a:lnTo>
                  <a:lnTo>
                    <a:pt x="0" y="599"/>
                  </a:lnTo>
                  <a:lnTo>
                    <a:pt x="120" y="432"/>
                  </a:lnTo>
                  <a:lnTo>
                    <a:pt x="257" y="282"/>
                  </a:lnTo>
                  <a:lnTo>
                    <a:pt x="413" y="138"/>
                  </a:lnTo>
                  <a:lnTo>
                    <a:pt x="586" y="0"/>
                  </a:lnTo>
                  <a:lnTo>
                    <a:pt x="586" y="0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74779" name="Freeform 27"/>
            <p:cNvSpPr>
              <a:spLocks/>
            </p:cNvSpPr>
            <p:nvPr/>
          </p:nvSpPr>
          <p:spPr bwMode="hidden">
            <a:xfrm>
              <a:off x="6" y="0"/>
              <a:ext cx="270" cy="252"/>
            </a:xfrm>
            <a:custGeom>
              <a:avLst/>
              <a:gdLst/>
              <a:ahLst/>
              <a:cxnLst>
                <a:cxn ang="0">
                  <a:pos x="269" y="0"/>
                </a:cxn>
                <a:cxn ang="0">
                  <a:pos x="251" y="0"/>
                </a:cxn>
                <a:cxn ang="0">
                  <a:pos x="120" y="114"/>
                </a:cxn>
                <a:cxn ang="0">
                  <a:pos x="60" y="174"/>
                </a:cxn>
                <a:cxn ang="0">
                  <a:pos x="0" y="234"/>
                </a:cxn>
                <a:cxn ang="0">
                  <a:pos x="0" y="252"/>
                </a:cxn>
                <a:cxn ang="0">
                  <a:pos x="126" y="120"/>
                </a:cxn>
                <a:cxn ang="0">
                  <a:pos x="269" y="0"/>
                </a:cxn>
                <a:cxn ang="0">
                  <a:pos x="269" y="0"/>
                </a:cxn>
              </a:cxnLst>
              <a:rect l="0" t="0" r="r" b="b"/>
              <a:pathLst>
                <a:path w="269" h="252">
                  <a:moveTo>
                    <a:pt x="269" y="0"/>
                  </a:moveTo>
                  <a:lnTo>
                    <a:pt x="251" y="0"/>
                  </a:lnTo>
                  <a:lnTo>
                    <a:pt x="120" y="114"/>
                  </a:lnTo>
                  <a:lnTo>
                    <a:pt x="60" y="174"/>
                  </a:lnTo>
                  <a:lnTo>
                    <a:pt x="0" y="234"/>
                  </a:lnTo>
                  <a:lnTo>
                    <a:pt x="0" y="252"/>
                  </a:lnTo>
                  <a:lnTo>
                    <a:pt x="126" y="120"/>
                  </a:lnTo>
                  <a:lnTo>
                    <a:pt x="269" y="0"/>
                  </a:lnTo>
                  <a:lnTo>
                    <a:pt x="269" y="0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74780" name="Line 28"/>
            <p:cNvSpPr>
              <a:spLocks noChangeShapeType="1"/>
            </p:cNvSpPr>
            <p:nvPr/>
          </p:nvSpPr>
          <p:spPr bwMode="hidden">
            <a:xfrm>
              <a:off x="1" y="2749"/>
              <a:ext cx="5758" cy="0"/>
            </a:xfrm>
            <a:prstGeom prst="line">
              <a:avLst/>
            </a:prstGeom>
            <a:noFill/>
            <a:ln w="15875">
              <a:solidFill>
                <a:schemeClr val="bg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74781" name="Line 29"/>
            <p:cNvSpPr>
              <a:spLocks noChangeShapeType="1"/>
            </p:cNvSpPr>
            <p:nvPr/>
          </p:nvSpPr>
          <p:spPr bwMode="hidden">
            <a:xfrm>
              <a:off x="1" y="2356"/>
              <a:ext cx="5758" cy="0"/>
            </a:xfrm>
            <a:prstGeom prst="line">
              <a:avLst/>
            </a:prstGeom>
            <a:noFill/>
            <a:ln w="15875">
              <a:solidFill>
                <a:schemeClr val="bg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74782" name="Line 30"/>
            <p:cNvSpPr>
              <a:spLocks noChangeShapeType="1"/>
            </p:cNvSpPr>
            <p:nvPr/>
          </p:nvSpPr>
          <p:spPr bwMode="hidden">
            <a:xfrm>
              <a:off x="1" y="3142"/>
              <a:ext cx="5758" cy="0"/>
            </a:xfrm>
            <a:prstGeom prst="line">
              <a:avLst/>
            </a:prstGeom>
            <a:noFill/>
            <a:ln w="15875">
              <a:solidFill>
                <a:schemeClr val="bg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grpSp>
          <p:nvGrpSpPr>
            <p:cNvPr id="74783" name="Group 31"/>
            <p:cNvGrpSpPr>
              <a:grpSpLocks/>
            </p:cNvGrpSpPr>
            <p:nvPr/>
          </p:nvGrpSpPr>
          <p:grpSpPr bwMode="auto">
            <a:xfrm>
              <a:off x="1" y="392"/>
              <a:ext cx="5758" cy="1571"/>
              <a:chOff x="1" y="392"/>
              <a:chExt cx="5758" cy="1571"/>
            </a:xfrm>
          </p:grpSpPr>
          <p:sp>
            <p:nvSpPr>
              <p:cNvPr id="74784" name="Line 32"/>
              <p:cNvSpPr>
                <a:spLocks noChangeShapeType="1"/>
              </p:cNvSpPr>
              <p:nvPr userDrawn="1"/>
            </p:nvSpPr>
            <p:spPr bwMode="hidden">
              <a:xfrm>
                <a:off x="1" y="784"/>
                <a:ext cx="5758" cy="0"/>
              </a:xfrm>
              <a:prstGeom prst="line">
                <a:avLst/>
              </a:prstGeom>
              <a:noFill/>
              <a:ln w="15875">
                <a:solidFill>
                  <a:schemeClr val="bg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74785" name="Line 33"/>
              <p:cNvSpPr>
                <a:spLocks noChangeShapeType="1"/>
              </p:cNvSpPr>
              <p:nvPr userDrawn="1"/>
            </p:nvSpPr>
            <p:spPr bwMode="hidden">
              <a:xfrm>
                <a:off x="1" y="1963"/>
                <a:ext cx="5758" cy="0"/>
              </a:xfrm>
              <a:prstGeom prst="line">
                <a:avLst/>
              </a:prstGeom>
              <a:noFill/>
              <a:ln w="15875">
                <a:solidFill>
                  <a:schemeClr val="bg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74786" name="Line 34"/>
              <p:cNvSpPr>
                <a:spLocks noChangeShapeType="1"/>
              </p:cNvSpPr>
              <p:nvPr userDrawn="1"/>
            </p:nvSpPr>
            <p:spPr bwMode="hidden">
              <a:xfrm>
                <a:off x="1" y="1570"/>
                <a:ext cx="5758" cy="0"/>
              </a:xfrm>
              <a:prstGeom prst="line">
                <a:avLst/>
              </a:prstGeom>
              <a:noFill/>
              <a:ln w="15875">
                <a:solidFill>
                  <a:schemeClr val="bg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74787" name="Line 35"/>
              <p:cNvSpPr>
                <a:spLocks noChangeShapeType="1"/>
              </p:cNvSpPr>
              <p:nvPr userDrawn="1"/>
            </p:nvSpPr>
            <p:spPr bwMode="hidden">
              <a:xfrm>
                <a:off x="1" y="1177"/>
                <a:ext cx="5758" cy="0"/>
              </a:xfrm>
              <a:prstGeom prst="line">
                <a:avLst/>
              </a:prstGeom>
              <a:noFill/>
              <a:ln w="15875">
                <a:solidFill>
                  <a:schemeClr val="bg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74788" name="Line 36"/>
              <p:cNvSpPr>
                <a:spLocks noChangeShapeType="1"/>
              </p:cNvSpPr>
              <p:nvPr userDrawn="1"/>
            </p:nvSpPr>
            <p:spPr bwMode="hidden">
              <a:xfrm>
                <a:off x="1" y="392"/>
                <a:ext cx="5758" cy="0"/>
              </a:xfrm>
              <a:prstGeom prst="line">
                <a:avLst/>
              </a:prstGeom>
              <a:noFill/>
              <a:ln w="15875">
                <a:solidFill>
                  <a:schemeClr val="bg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cs-CZ"/>
              </a:p>
            </p:txBody>
          </p:sp>
        </p:grpSp>
        <p:sp>
          <p:nvSpPr>
            <p:cNvPr id="74789" name="Line 37"/>
            <p:cNvSpPr>
              <a:spLocks noChangeShapeType="1"/>
            </p:cNvSpPr>
            <p:nvPr/>
          </p:nvSpPr>
          <p:spPr bwMode="hidden">
            <a:xfrm>
              <a:off x="1" y="3928"/>
              <a:ext cx="5758" cy="0"/>
            </a:xfrm>
            <a:prstGeom prst="line">
              <a:avLst/>
            </a:prstGeom>
            <a:noFill/>
            <a:ln w="15875">
              <a:solidFill>
                <a:schemeClr val="bg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74790" name="Line 38"/>
            <p:cNvSpPr>
              <a:spLocks noChangeShapeType="1"/>
            </p:cNvSpPr>
            <p:nvPr/>
          </p:nvSpPr>
          <p:spPr bwMode="hidden">
            <a:xfrm>
              <a:off x="1" y="3535"/>
              <a:ext cx="5758" cy="0"/>
            </a:xfrm>
            <a:prstGeom prst="line">
              <a:avLst/>
            </a:prstGeom>
            <a:noFill/>
            <a:ln w="15875">
              <a:solidFill>
                <a:schemeClr val="bg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74791" name="Rectangle 39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7813"/>
            <a:ext cx="8229600" cy="1139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1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74792" name="Rectangle 40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3638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0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fld id="{DA2A0CE1-5647-4968-8F2B-C32EC3CB8535}" type="datetimeFigureOut">
              <a:rPr lang="cs-CZ"/>
              <a:pPr/>
              <a:t>14.4.2011</a:t>
            </a:fld>
            <a:endParaRPr lang="cs-CZ"/>
          </a:p>
        </p:txBody>
      </p:sp>
      <p:sp>
        <p:nvSpPr>
          <p:cNvPr id="74793" name="Rectangle 41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0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endParaRPr lang="cs-CZ"/>
          </a:p>
        </p:txBody>
      </p:sp>
      <p:sp>
        <p:nvSpPr>
          <p:cNvPr id="74794" name="Rectangle 42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3638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0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fld id="{2C5BB801-2B17-47FF-B735-8B6BEA020B18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74795" name="Rectangle 4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3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655" r:id="rId1"/>
    <p:sldLayoutId id="2147483656" r:id="rId2"/>
    <p:sldLayoutId id="2147483657" r:id="rId3"/>
    <p:sldLayoutId id="2147483658" r:id="rId4"/>
    <p:sldLayoutId id="2147483659" r:id="rId5"/>
    <p:sldLayoutId id="2147483660" r:id="rId6"/>
    <p:sldLayoutId id="2147483661" r:id="rId7"/>
    <p:sldLayoutId id="2147483662" r:id="rId8"/>
    <p:sldLayoutId id="2147483663" r:id="rId9"/>
    <p:sldLayoutId id="2147483664" r:id="rId10"/>
    <p:sldLayoutId id="2147483665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747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747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747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747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747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747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4791" grpId="0"/>
      <p:bldP spid="74795" grpId="0" build="p">
        <p:tmplLst>
          <p:tmpl lvl="1">
            <p:tnLst>
              <p:par>
                <p:cTn presetID="10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74795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74795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74795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74795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74795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74795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74795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74795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74795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74795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hlink"/>
        </a:buClr>
        <a:buSzPct val="60000"/>
        <a:buFont typeface="Wingdings" pitchFamily="2" charset="2"/>
        <a:buChar char="n"/>
        <a:defRPr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lr>
          <a:schemeClr val="tx1"/>
        </a:buClr>
        <a:buChar char="•"/>
        <a:defRPr sz="28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lr>
          <a:schemeClr val="accent2"/>
        </a:buClr>
        <a:buSzPct val="60000"/>
        <a:buFont typeface="Wingdings" pitchFamily="2" charset="2"/>
        <a:buChar char="n"/>
        <a:defRPr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Char char="•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60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60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60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60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60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331913" y="2349500"/>
            <a:ext cx="8661400" cy="5033963"/>
          </a:xfrm>
        </p:spPr>
        <p:txBody>
          <a:bodyPr/>
          <a:lstStyle/>
          <a:p>
            <a:pPr>
              <a:buFont typeface="Wingdings" pitchFamily="2" charset="2"/>
              <a:buNone/>
            </a:pPr>
            <a:r>
              <a:rPr lang="cs-CZ" sz="8800">
                <a:solidFill>
                  <a:srgbClr val="FFFF00"/>
                </a:solidFill>
              </a:rPr>
              <a:t>Sluneční  soustava</a:t>
            </a:r>
          </a:p>
        </p:txBody>
      </p:sp>
      <p:pic>
        <p:nvPicPr>
          <p:cNvPr id="8192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35150" y="476250"/>
            <a:ext cx="571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" name="TextovéPole 14"/>
          <p:cNvSpPr txBox="1"/>
          <p:nvPr/>
        </p:nvSpPr>
        <p:spPr>
          <a:xfrm>
            <a:off x="0" y="6524625"/>
            <a:ext cx="857250" cy="21590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ZŠ Hejnice 2010</a:t>
            </a:r>
          </a:p>
        </p:txBody>
      </p:sp>
      <p:sp>
        <p:nvSpPr>
          <p:cNvPr id="2" name="TextovéPole 14"/>
          <p:cNvSpPr txBox="1"/>
          <p:nvPr/>
        </p:nvSpPr>
        <p:spPr>
          <a:xfrm>
            <a:off x="7854950" y="6453188"/>
            <a:ext cx="1289050" cy="274637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r>
              <a:rPr lang="cs-CZ" sz="1200" b="1">
                <a:effectLst>
                  <a:outerShdw blurRad="38100" dist="38100" dir="2700000" algn="tl">
                    <a:srgbClr val="000000"/>
                  </a:outerShdw>
                </a:effectLst>
                <a:latin typeface="Calibri" pitchFamily="34" charset="0"/>
              </a:rPr>
              <a:t>Mgr.Jan Kašpar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900" name="Rectangle 3"/>
          <p:cNvSpPr>
            <a:spLocks noChangeArrowheads="1"/>
          </p:cNvSpPr>
          <p:nvPr/>
        </p:nvSpPr>
        <p:spPr bwMode="auto">
          <a:xfrm>
            <a:off x="107950" y="1268413"/>
            <a:ext cx="8856663" cy="5113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algn="ctr">
              <a:lnSpc>
                <a:spcPct val="80000"/>
              </a:lnSpc>
              <a:spcBef>
                <a:spcPct val="20000"/>
              </a:spcBef>
              <a:buClr>
                <a:schemeClr val="hlink"/>
              </a:buClr>
              <a:buSzPct val="60000"/>
              <a:buFont typeface="Wingdings" pitchFamily="2" charset="2"/>
              <a:buNone/>
            </a:pPr>
            <a:r>
              <a:rPr lang="cs-CZ" sz="2800">
                <a:solidFill>
                  <a:schemeClr val="folHlink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Planetární soustava okolo hvězdy se jménem Slunce  je součástí galaxie Mléčná dráha (kolem jejího středu oběhne </a:t>
            </a:r>
            <a:br>
              <a:rPr lang="cs-CZ" sz="2800">
                <a:solidFill>
                  <a:schemeClr val="folHlink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</a:br>
            <a:r>
              <a:rPr lang="cs-CZ" sz="2800">
                <a:solidFill>
                  <a:schemeClr val="folHlink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1x za 220 000 let).</a:t>
            </a:r>
            <a:br>
              <a:rPr lang="cs-CZ" sz="2800">
                <a:solidFill>
                  <a:schemeClr val="folHlink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</a:br>
            <a:endParaRPr lang="cs-CZ" sz="2800">
              <a:solidFill>
                <a:schemeClr val="folHlink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 algn="ctr">
              <a:lnSpc>
                <a:spcPct val="80000"/>
              </a:lnSpc>
              <a:spcBef>
                <a:spcPct val="20000"/>
              </a:spcBef>
              <a:buClr>
                <a:schemeClr val="hlink"/>
              </a:buClr>
              <a:buSzPct val="60000"/>
              <a:buFont typeface="Wingdings" pitchFamily="2" charset="2"/>
              <a:buNone/>
            </a:pPr>
            <a:r>
              <a:rPr lang="cs-CZ" sz="2800">
                <a:solidFill>
                  <a:schemeClr val="folHlink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 Tvoří jí Slunce, 8 planet a jejich družice, měsíce, trpasličí planety, planetky, komety </a:t>
            </a:r>
            <a:br>
              <a:rPr lang="cs-CZ" sz="2800">
                <a:solidFill>
                  <a:schemeClr val="folHlink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</a:br>
            <a:r>
              <a:rPr lang="cs-CZ" sz="2800">
                <a:solidFill>
                  <a:schemeClr val="folHlink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a meteoroidy. Největší podíl na hmotnosti Sluneční soustavy má Slunce - 99%.</a:t>
            </a:r>
          </a:p>
          <a:p>
            <a:pPr algn="ctr">
              <a:lnSpc>
                <a:spcPct val="80000"/>
              </a:lnSpc>
              <a:spcBef>
                <a:spcPct val="20000"/>
              </a:spcBef>
              <a:buClr>
                <a:schemeClr val="hlink"/>
              </a:buClr>
              <a:buSzPct val="60000"/>
              <a:buFont typeface="Wingdings" pitchFamily="2" charset="2"/>
              <a:buNone/>
            </a:pPr>
            <a:endParaRPr lang="cs-CZ" sz="2800">
              <a:solidFill>
                <a:schemeClr val="folHlink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 algn="ctr">
              <a:lnSpc>
                <a:spcPct val="80000"/>
              </a:lnSpc>
              <a:spcBef>
                <a:spcPct val="20000"/>
              </a:spcBef>
              <a:buClr>
                <a:schemeClr val="hlink"/>
              </a:buClr>
              <a:buSzPct val="60000"/>
              <a:buFont typeface="Wingdings" pitchFamily="2" charset="2"/>
              <a:buNone/>
            </a:pPr>
            <a:r>
              <a:rPr lang="cs-CZ" sz="2800">
                <a:solidFill>
                  <a:schemeClr val="folHlink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Její jednotný počátek je odhadován na období před cca 5 mld.roky.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 idx="4294967295"/>
          </p:nvPr>
        </p:nvSpPr>
        <p:spPr/>
        <p:txBody>
          <a:bodyPr anchorCtr="0"/>
          <a:lstStyle/>
          <a:p>
            <a:r>
              <a:rPr lang="cs-CZ" sz="4000">
                <a:solidFill>
                  <a:schemeClr val="folHlink"/>
                </a:solidFill>
              </a:rPr>
              <a:t>Teorie vzniku Sluneční soustavy: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323850" y="2205038"/>
            <a:ext cx="8640763" cy="4103687"/>
          </a:xfrm>
        </p:spPr>
        <p:txBody>
          <a:bodyPr/>
          <a:lstStyle/>
          <a:p>
            <a:r>
              <a:rPr lang="cs-CZ"/>
              <a:t>Plynoprachový oblak – zhušťování – vznik jádra budoucích planet</a:t>
            </a:r>
          </a:p>
          <a:p>
            <a:r>
              <a:rPr lang="cs-CZ"/>
              <a:t>Ohříváním a přitahováním částic dochází k růstu planet, uprostřed vzniká těleso největší – Slunce</a:t>
            </a:r>
          </a:p>
          <a:p>
            <a:r>
              <a:rPr lang="cs-CZ"/>
              <a:t>Při vzniku planet dochází k diferenciaci hmoty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0" y="404813"/>
            <a:ext cx="8964613" cy="6119812"/>
          </a:xfrm>
        </p:spPr>
        <p:txBody>
          <a:bodyPr/>
          <a:lstStyle/>
          <a:p>
            <a:pPr>
              <a:lnSpc>
                <a:spcPct val="80000"/>
              </a:lnSpc>
            </a:pPr>
            <a:r>
              <a:rPr lang="cs-CZ" sz="2800"/>
              <a:t>Sluneční  soustava je součástí naší Galaxie</a:t>
            </a:r>
          </a:p>
          <a:p>
            <a:pPr>
              <a:lnSpc>
                <a:spcPct val="80000"/>
              </a:lnSpc>
            </a:pPr>
            <a:r>
              <a:rPr lang="cs-CZ" sz="2800"/>
              <a:t>vznikla před 5 miliardami let</a:t>
            </a:r>
          </a:p>
          <a:p>
            <a:pPr>
              <a:lnSpc>
                <a:spcPct val="80000"/>
              </a:lnSpc>
            </a:pPr>
            <a:r>
              <a:rPr lang="cs-CZ" sz="2800"/>
              <a:t>před 4,9 miliardami let se obrovský oblak plynu a prachu počal smršťovat </a:t>
            </a:r>
          </a:p>
          <a:p>
            <a:pPr>
              <a:lnSpc>
                <a:spcPct val="80000"/>
              </a:lnSpc>
            </a:pPr>
            <a:r>
              <a:rPr lang="cs-CZ" sz="2800"/>
              <a:t>z oblaku se stal rotující disk, v němž vznikly zárodky budoucího Slunce a planet. </a:t>
            </a:r>
          </a:p>
          <a:p>
            <a:pPr>
              <a:lnSpc>
                <a:spcPct val="80000"/>
              </a:lnSpc>
            </a:pPr>
            <a:r>
              <a:rPr lang="cs-CZ" sz="2800"/>
              <a:t>o mnoho milionů let později začalo uprostřed oblaku svítit Slunce a z okolních těles se vytvořily planety, </a:t>
            </a:r>
            <a:br>
              <a:rPr lang="cs-CZ" sz="2800"/>
            </a:br>
            <a:r>
              <a:rPr lang="cs-CZ" sz="2800"/>
              <a:t>které kolem Slunce obíhají. </a:t>
            </a:r>
          </a:p>
          <a:p>
            <a:pPr>
              <a:lnSpc>
                <a:spcPct val="80000"/>
              </a:lnSpc>
            </a:pPr>
            <a:r>
              <a:rPr lang="cs-CZ" sz="2800"/>
              <a:t>původní Sluneční soustava byla vířící směs plynů a kamenných úlomků, které naráželi do planet a jejich měsíců,  vytvářely na nich krátery, které můžeme vidět dodnes např. na Měsíci.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 idx="4294967295"/>
          </p:nvPr>
        </p:nvSpPr>
        <p:spPr/>
        <p:txBody>
          <a:bodyPr anchorCtr="0"/>
          <a:lstStyle/>
          <a:p>
            <a:pPr algn="r"/>
            <a:r>
              <a:rPr lang="cs-CZ" sz="3200">
                <a:solidFill>
                  <a:schemeClr val="accent2"/>
                </a:solidFill>
              </a:rPr>
              <a:t>Porovnání planet Sluneční soustavy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idx="4294967295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7174" name="Picture 6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0825" y="1125538"/>
            <a:ext cx="8713788" cy="4902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7175" name="Text Box 7"/>
          <p:cNvSpPr txBox="1">
            <a:spLocks noChangeArrowheads="1"/>
          </p:cNvSpPr>
          <p:nvPr/>
        </p:nvSpPr>
        <p:spPr bwMode="auto">
          <a:xfrm>
            <a:off x="6948488" y="6308725"/>
            <a:ext cx="936625" cy="366713"/>
          </a:xfrm>
          <a:prstGeom prst="rect">
            <a:avLst/>
          </a:prstGeom>
          <a:solidFill>
            <a:srgbClr val="FFFF99"/>
          </a:soli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>
                <a:solidFill>
                  <a:srgbClr val="000000"/>
                </a:solidFill>
              </a:rPr>
              <a:t>Obr.1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 idx="4294967295"/>
          </p:nvPr>
        </p:nvSpPr>
        <p:spPr/>
        <p:txBody>
          <a:bodyPr anchorCtr="0"/>
          <a:lstStyle/>
          <a:p>
            <a:pPr algn="l"/>
            <a:r>
              <a:rPr lang="cs-CZ" sz="4800">
                <a:solidFill>
                  <a:schemeClr val="folHlink"/>
                </a:solidFill>
              </a:rPr>
              <a:t>Slunce</a:t>
            </a:r>
          </a:p>
        </p:txBody>
      </p:sp>
      <p:sp>
        <p:nvSpPr>
          <p:cNvPr id="8195" name="Rectangle 4"/>
          <p:cNvSpPr>
            <a:spLocks noGrp="1" noChangeArrowheads="1"/>
          </p:cNvSpPr>
          <p:nvPr>
            <p:ph type="body" idx="4294967295"/>
          </p:nvPr>
        </p:nvSpPr>
        <p:spPr>
          <a:xfrm>
            <a:off x="457200" y="1628775"/>
            <a:ext cx="8229600" cy="4502150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cs-CZ" sz="2800"/>
              <a:t>Slunce je jedinou hvězdou Sluneční soustavy. Slunce je také největším a nejtěžším objektem Sluneční soustavy. </a:t>
            </a:r>
            <a:br>
              <a:rPr lang="cs-CZ" sz="2800"/>
            </a:br>
            <a:r>
              <a:rPr lang="cs-CZ" sz="2800"/>
              <a:t>V jeho jádře probíhá termojaderná reakce, která je zdrojem energie na Zemi. </a:t>
            </a:r>
            <a:br>
              <a:rPr lang="cs-CZ" sz="2800"/>
            </a:br>
            <a:r>
              <a:rPr lang="cs-CZ" sz="2800"/>
              <a:t>Na povrchu má teplotu 5000°C a v jádře je to až 14 mil. °C.</a:t>
            </a:r>
          </a:p>
          <a:p>
            <a:pPr>
              <a:lnSpc>
                <a:spcPct val="90000"/>
              </a:lnSpc>
            </a:pPr>
            <a:r>
              <a:rPr lang="cs-CZ" sz="2800"/>
              <a:t>Od Země je vzdáleno 8,5 min. rychlosti světla</a:t>
            </a:r>
            <a:br>
              <a:rPr lang="cs-CZ" sz="2800"/>
            </a:br>
            <a:r>
              <a:rPr lang="cs-CZ" sz="2800"/>
              <a:t>(kolikpak je to km?????)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 idx="4294967295"/>
          </p:nvPr>
        </p:nvSpPr>
        <p:spPr/>
        <p:txBody>
          <a:bodyPr anchorCtr="0"/>
          <a:lstStyle/>
          <a:p>
            <a:r>
              <a:rPr lang="cs-CZ">
                <a:solidFill>
                  <a:schemeClr val="folHlink"/>
                </a:solidFill>
              </a:rPr>
              <a:t>Planety 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395288" y="1196975"/>
            <a:ext cx="8424862" cy="5327650"/>
          </a:xfrm>
        </p:spPr>
        <p:txBody>
          <a:bodyPr/>
          <a:lstStyle/>
          <a:p>
            <a:pPr>
              <a:lnSpc>
                <a:spcPct val="80000"/>
              </a:lnSpc>
            </a:pPr>
            <a:r>
              <a:rPr lang="cs-CZ" sz="2800"/>
              <a:t>Po XXVI. Valném zasedání Mezinárodní astronomické unie v Praze 24. srpna 2006 jsou nyní planety sluneční soustavy definovány takto: Planeta ve Sluneční soustavě je takové těleso, které obíhá kolem Slunce, má dostatečnou hmotnost, aby ji gravitační síly zformovaly do přibližně kulového tvaru a je dominantní v zóně své oběžné dráhy. </a:t>
            </a:r>
            <a:br>
              <a:rPr lang="cs-CZ" sz="2800"/>
            </a:br>
            <a:r>
              <a:rPr lang="cs-CZ" sz="2800"/>
              <a:t>Této definici odpovídá celkem 8 těles:</a:t>
            </a:r>
          </a:p>
          <a:p>
            <a:pPr lvl="1">
              <a:lnSpc>
                <a:spcPct val="80000"/>
              </a:lnSpc>
            </a:pPr>
            <a:r>
              <a:rPr lang="cs-CZ" sz="2400"/>
              <a:t>Merkur, Venuše, Země, Mars, Jupiter, Saturn, Uran a Neptun. </a:t>
            </a:r>
          </a:p>
          <a:p>
            <a:pPr lvl="1">
              <a:lnSpc>
                <a:spcPct val="80000"/>
              </a:lnSpc>
            </a:pPr>
            <a:r>
              <a:rPr lang="cs-CZ" sz="2400"/>
              <a:t>Planety obíhají po drahách eliptického tvaru, přičemž Slunce je v jednom </a:t>
            </a:r>
            <a:br>
              <a:rPr lang="cs-CZ" sz="2400"/>
            </a:br>
            <a:r>
              <a:rPr lang="cs-CZ" sz="2400"/>
              <a:t>z ohnisek.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Grp="1" noChangeArrowheads="1"/>
          </p:cNvSpPr>
          <p:nvPr>
            <p:ph type="title" idx="4294967295"/>
          </p:nvPr>
        </p:nvSpPr>
        <p:spPr/>
        <p:txBody>
          <a:bodyPr anchorCtr="0"/>
          <a:lstStyle/>
          <a:p>
            <a:r>
              <a:rPr lang="cs-CZ">
                <a:solidFill>
                  <a:schemeClr val="folHlink"/>
                </a:solidFill>
              </a:rPr>
              <a:t>Vesmírná tělesa</a:t>
            </a:r>
          </a:p>
        </p:txBody>
      </p:sp>
      <p:sp>
        <p:nvSpPr>
          <p:cNvPr id="29699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323850" y="1557338"/>
            <a:ext cx="8362950" cy="4573587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cs-CZ" sz="2800" b="1"/>
              <a:t>Meteoroidy</a:t>
            </a:r>
          </a:p>
          <a:p>
            <a:pPr>
              <a:lnSpc>
                <a:spcPct val="90000"/>
              </a:lnSpc>
            </a:pPr>
            <a:r>
              <a:rPr lang="cs-CZ" sz="2800" b="1"/>
              <a:t>Komety</a:t>
            </a:r>
          </a:p>
        </p:txBody>
      </p:sp>
      <p:pic>
        <p:nvPicPr>
          <p:cNvPr id="29701" name="Picture 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27313" y="2133600"/>
            <a:ext cx="6096000" cy="457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9702" name="Text Box 6"/>
          <p:cNvSpPr txBox="1">
            <a:spLocks noChangeArrowheads="1"/>
          </p:cNvSpPr>
          <p:nvPr/>
        </p:nvSpPr>
        <p:spPr bwMode="auto">
          <a:xfrm>
            <a:off x="1116013" y="6092825"/>
            <a:ext cx="936625" cy="366713"/>
          </a:xfrm>
          <a:prstGeom prst="rect">
            <a:avLst/>
          </a:prstGeom>
          <a:solidFill>
            <a:srgbClr val="FFFF99"/>
          </a:soli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>
                <a:solidFill>
                  <a:srgbClr val="000000"/>
                </a:solidFill>
              </a:rPr>
              <a:t>Obr.2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6" name="Nadpis 1"/>
          <p:cNvSpPr>
            <a:spLocks noGrp="1"/>
          </p:cNvSpPr>
          <p:nvPr>
            <p:ph type="title" idx="4294967295"/>
          </p:nvPr>
        </p:nvSpPr>
        <p:spPr>
          <a:xfrm>
            <a:off x="971550" y="0"/>
            <a:ext cx="7758113" cy="1143000"/>
          </a:xfrm>
        </p:spPr>
        <p:txBody>
          <a:bodyPr anchorCtr="0"/>
          <a:lstStyle/>
          <a:p>
            <a:pPr algn="l"/>
            <a:r>
              <a:rPr lang="cs-CZ"/>
              <a:t>Použité zdroje</a:t>
            </a:r>
          </a:p>
        </p:txBody>
      </p:sp>
      <p:sp>
        <p:nvSpPr>
          <p:cNvPr id="77827" name="Zástupný symbol pro obsah 2"/>
          <p:cNvSpPr>
            <a:spLocks noGrp="1"/>
          </p:cNvSpPr>
          <p:nvPr>
            <p:ph idx="4294967295"/>
          </p:nvPr>
        </p:nvSpPr>
        <p:spPr>
          <a:xfrm>
            <a:off x="0" y="981075"/>
            <a:ext cx="9144000" cy="5145088"/>
          </a:xfrm>
        </p:spPr>
        <p:txBody>
          <a:bodyPr/>
          <a:lstStyle/>
          <a:p>
            <a:r>
              <a:rPr lang="cs-CZ" sz="1400"/>
              <a:t>Obr. 1: Soubor:NovaSlunecniSoustava.jpg. In Wikipedia : the free encyclopedia [online]. St. Petersburg (Florida) : Wikipedia Foundation, [cit. 2011-03-31]. Dostupné z WWW&lt;http://cs.wikipedia.org/wiki/Soubor:NovaSlunecniSoustava.jpg&gt; jako volné dílo</a:t>
            </a:r>
          </a:p>
          <a:p>
            <a:r>
              <a:rPr lang="cs-CZ" sz="1400"/>
              <a:t>Obr.2: Soubor:Halebopp031197.jpg. In Wikipedia : the free encyclopedia [online]. St. Petersburg (Florida) : Wikipedia Foundation, [cit. 2011-03-31]. Dostupné z WWW: &lt;http://cs.wikipedia.org/wiki/Soubor:Halebopp031197.jpg&gt; jako volné dílo</a:t>
            </a:r>
          </a:p>
          <a:p>
            <a:r>
              <a:rPr lang="cs-CZ" sz="1400"/>
              <a:t>Autorem materiálu a všech jeho částí, není-li uvedeno jinak, je Mgr. Jan Kašpar.</a:t>
            </a:r>
          </a:p>
          <a:p>
            <a:endParaRPr lang="cs-CZ" sz="1400"/>
          </a:p>
        </p:txBody>
      </p:sp>
      <p:sp>
        <p:nvSpPr>
          <p:cNvPr id="15" name="TextovéPole 14"/>
          <p:cNvSpPr txBox="1"/>
          <p:nvPr/>
        </p:nvSpPr>
        <p:spPr>
          <a:xfrm>
            <a:off x="0" y="6642100"/>
            <a:ext cx="857250" cy="21590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ZŠ Hejnice 2010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Zeměkoule">
  <a:themeElements>
    <a:clrScheme name="Zeměkoule 3">
      <a:dk1>
        <a:srgbClr val="003B76"/>
      </a:dk1>
      <a:lt1>
        <a:srgbClr val="FFFFFF"/>
      </a:lt1>
      <a:dk2>
        <a:srgbClr val="0066CC"/>
      </a:dk2>
      <a:lt2>
        <a:srgbClr val="CCECFF"/>
      </a:lt2>
      <a:accent1>
        <a:srgbClr val="33CCCC"/>
      </a:accent1>
      <a:accent2>
        <a:srgbClr val="66CCFF"/>
      </a:accent2>
      <a:accent3>
        <a:srgbClr val="AAB8E2"/>
      </a:accent3>
      <a:accent4>
        <a:srgbClr val="DADADA"/>
      </a:accent4>
      <a:accent5>
        <a:srgbClr val="ADE2E2"/>
      </a:accent5>
      <a:accent6>
        <a:srgbClr val="5CB9E7"/>
      </a:accent6>
      <a:hlink>
        <a:srgbClr val="FFFFCC"/>
      </a:hlink>
      <a:folHlink>
        <a:srgbClr val="FFCC66"/>
      </a:folHlink>
    </a:clrScheme>
    <a:fontScheme name="Zeměkoule">
      <a:majorFont>
        <a:latin typeface="Arial"/>
        <a:ea typeface=""/>
        <a:cs typeface=""/>
      </a:majorFont>
      <a:minorFont>
        <a:latin typeface="Verdana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Zeměkoule 1">
        <a:dk1>
          <a:srgbClr val="622100"/>
        </a:dk1>
        <a:lt1>
          <a:srgbClr val="FFFFFF"/>
        </a:lt1>
        <a:dk2>
          <a:srgbClr val="800000"/>
        </a:dk2>
        <a:lt2>
          <a:srgbClr val="FFFFCC"/>
        </a:lt2>
        <a:accent1>
          <a:srgbClr val="E42B00"/>
        </a:accent1>
        <a:accent2>
          <a:srgbClr val="996600"/>
        </a:accent2>
        <a:accent3>
          <a:srgbClr val="C0AAAA"/>
        </a:accent3>
        <a:accent4>
          <a:srgbClr val="DADADA"/>
        </a:accent4>
        <a:accent5>
          <a:srgbClr val="EFACAA"/>
        </a:accent5>
        <a:accent6>
          <a:srgbClr val="8A5C00"/>
        </a:accent6>
        <a:hlink>
          <a:srgbClr val="FADF6C"/>
        </a:hlink>
        <a:folHlink>
          <a:srgbClr val="FF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Zeměkoule 2">
        <a:dk1>
          <a:srgbClr val="5F4545"/>
        </a:dk1>
        <a:lt1>
          <a:srgbClr val="FFFFFF"/>
        </a:lt1>
        <a:dk2>
          <a:srgbClr val="8F6969"/>
        </a:dk2>
        <a:lt2>
          <a:srgbClr val="FFFFCC"/>
        </a:lt2>
        <a:accent1>
          <a:srgbClr val="CC6600"/>
        </a:accent1>
        <a:accent2>
          <a:srgbClr val="924C0C"/>
        </a:accent2>
        <a:accent3>
          <a:srgbClr val="C6B9B9"/>
        </a:accent3>
        <a:accent4>
          <a:srgbClr val="DADADA"/>
        </a:accent4>
        <a:accent5>
          <a:srgbClr val="E2B8AA"/>
        </a:accent5>
        <a:accent6>
          <a:srgbClr val="84440A"/>
        </a:accent6>
        <a:hlink>
          <a:srgbClr val="CFD375"/>
        </a:hlink>
        <a:folHlink>
          <a:srgbClr val="98BB9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Zeměkoule 3">
        <a:dk1>
          <a:srgbClr val="003B76"/>
        </a:dk1>
        <a:lt1>
          <a:srgbClr val="FFFFFF"/>
        </a:lt1>
        <a:dk2>
          <a:srgbClr val="0066CC"/>
        </a:dk2>
        <a:lt2>
          <a:srgbClr val="CCECFF"/>
        </a:lt2>
        <a:accent1>
          <a:srgbClr val="33CCCC"/>
        </a:accent1>
        <a:accent2>
          <a:srgbClr val="66CCFF"/>
        </a:accent2>
        <a:accent3>
          <a:srgbClr val="AAB8E2"/>
        </a:accent3>
        <a:accent4>
          <a:srgbClr val="DADADA"/>
        </a:accent4>
        <a:accent5>
          <a:srgbClr val="ADE2E2"/>
        </a:accent5>
        <a:accent6>
          <a:srgbClr val="5CB9E7"/>
        </a:accent6>
        <a:hlink>
          <a:srgbClr val="FFFFCC"/>
        </a:hlink>
        <a:folHlink>
          <a:srgbClr val="FFCC6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Zeměkoule 4">
        <a:dk1>
          <a:srgbClr val="005856"/>
        </a:dk1>
        <a:lt1>
          <a:srgbClr val="FFFFFF"/>
        </a:lt1>
        <a:dk2>
          <a:srgbClr val="008080"/>
        </a:dk2>
        <a:lt2>
          <a:srgbClr val="FFFFCC"/>
        </a:lt2>
        <a:accent1>
          <a:srgbClr val="0099CC"/>
        </a:accent1>
        <a:accent2>
          <a:srgbClr val="00CCFF"/>
        </a:accent2>
        <a:accent3>
          <a:srgbClr val="AAC0C0"/>
        </a:accent3>
        <a:accent4>
          <a:srgbClr val="DADADA"/>
        </a:accent4>
        <a:accent5>
          <a:srgbClr val="AACAE2"/>
        </a:accent5>
        <a:accent6>
          <a:srgbClr val="00B9E7"/>
        </a:accent6>
        <a:hlink>
          <a:srgbClr val="1ACE9F"/>
        </a:hlink>
        <a:folHlink>
          <a:srgbClr val="948CCE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Zeměkoule 5">
        <a:dk1>
          <a:srgbClr val="3C5436"/>
        </a:dk1>
        <a:lt1>
          <a:srgbClr val="FFFFFF"/>
        </a:lt1>
        <a:dk2>
          <a:srgbClr val="5F8656"/>
        </a:dk2>
        <a:lt2>
          <a:srgbClr val="D6D8C0"/>
        </a:lt2>
        <a:accent1>
          <a:srgbClr val="61733D"/>
        </a:accent1>
        <a:accent2>
          <a:srgbClr val="324A39"/>
        </a:accent2>
        <a:accent3>
          <a:srgbClr val="B6C3B4"/>
        </a:accent3>
        <a:accent4>
          <a:srgbClr val="DADADA"/>
        </a:accent4>
        <a:accent5>
          <a:srgbClr val="B7BCAF"/>
        </a:accent5>
        <a:accent6>
          <a:srgbClr val="2C4233"/>
        </a:accent6>
        <a:hlink>
          <a:srgbClr val="73D588"/>
        </a:hlink>
        <a:folHlink>
          <a:srgbClr val="6F99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Zeměkoule 6">
        <a:dk1>
          <a:srgbClr val="5B7B65"/>
        </a:dk1>
        <a:lt1>
          <a:srgbClr val="FFFFFF"/>
        </a:lt1>
        <a:dk2>
          <a:srgbClr val="9ABE9D"/>
        </a:dk2>
        <a:lt2>
          <a:srgbClr val="336600"/>
        </a:lt2>
        <a:accent1>
          <a:srgbClr val="00CC66"/>
        </a:accent1>
        <a:accent2>
          <a:srgbClr val="4E7050"/>
        </a:accent2>
        <a:accent3>
          <a:srgbClr val="CADBCC"/>
        </a:accent3>
        <a:accent4>
          <a:srgbClr val="DADADA"/>
        </a:accent4>
        <a:accent5>
          <a:srgbClr val="AAE2B8"/>
        </a:accent5>
        <a:accent6>
          <a:srgbClr val="466548"/>
        </a:accent6>
        <a:hlink>
          <a:srgbClr val="FFFFCC"/>
        </a:hlink>
        <a:folHlink>
          <a:srgbClr val="9CE8A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Zeměkoule 7">
        <a:dk1>
          <a:srgbClr val="4C4E44"/>
        </a:dk1>
        <a:lt1>
          <a:srgbClr val="FFFFFF"/>
        </a:lt1>
        <a:dk2>
          <a:srgbClr val="686B5D"/>
        </a:dk2>
        <a:lt2>
          <a:srgbClr val="D6D5C6"/>
        </a:lt2>
        <a:accent1>
          <a:srgbClr val="898D79"/>
        </a:accent1>
        <a:accent2>
          <a:srgbClr val="4D4F45"/>
        </a:accent2>
        <a:accent3>
          <a:srgbClr val="B9BAB6"/>
        </a:accent3>
        <a:accent4>
          <a:srgbClr val="DADADA"/>
        </a:accent4>
        <a:accent5>
          <a:srgbClr val="C4C5BE"/>
        </a:accent5>
        <a:accent6>
          <a:srgbClr val="45473E"/>
        </a:accent6>
        <a:hlink>
          <a:srgbClr val="58BE67"/>
        </a:hlink>
        <a:folHlink>
          <a:srgbClr val="C0C64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Zeměkoule 8">
        <a:dk1>
          <a:srgbClr val="000000"/>
        </a:dk1>
        <a:lt1>
          <a:srgbClr val="FFFFDD"/>
        </a:lt1>
        <a:dk2>
          <a:srgbClr val="000000"/>
        </a:dk2>
        <a:lt2>
          <a:srgbClr val="98977A"/>
        </a:lt2>
        <a:accent1>
          <a:srgbClr val="BDCDA7"/>
        </a:accent1>
        <a:accent2>
          <a:srgbClr val="A0D060"/>
        </a:accent2>
        <a:accent3>
          <a:srgbClr val="FFFFEB"/>
        </a:accent3>
        <a:accent4>
          <a:srgbClr val="000000"/>
        </a:accent4>
        <a:accent5>
          <a:srgbClr val="DBE3D0"/>
        </a:accent5>
        <a:accent6>
          <a:srgbClr val="91BC56"/>
        </a:accent6>
        <a:hlink>
          <a:srgbClr val="FADD4E"/>
        </a:hlink>
        <a:folHlink>
          <a:srgbClr val="CC990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Globe</Template>
  <TotalTime>351</TotalTime>
  <Words>193</Words>
  <Application>Microsoft Office PowerPoint</Application>
  <PresentationFormat>Předvádění na obrazovce (4:3)</PresentationFormat>
  <Paragraphs>41</Paragraphs>
  <Slides>9</Slides>
  <Notes>6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5" baseType="lpstr">
      <vt:lpstr>Arial</vt:lpstr>
      <vt:lpstr>Times New Roman</vt:lpstr>
      <vt:lpstr>Verdana</vt:lpstr>
      <vt:lpstr>Wingdings</vt:lpstr>
      <vt:lpstr>Calibri</vt:lpstr>
      <vt:lpstr>Zeměkoule</vt:lpstr>
      <vt:lpstr>Snímek 1</vt:lpstr>
      <vt:lpstr>Snímek 2</vt:lpstr>
      <vt:lpstr>Teorie vzniku Sluneční soustavy:</vt:lpstr>
      <vt:lpstr>Snímek 4</vt:lpstr>
      <vt:lpstr>Porovnání planet Sluneční soustavy</vt:lpstr>
      <vt:lpstr>Slunce</vt:lpstr>
      <vt:lpstr>Planety </vt:lpstr>
      <vt:lpstr>Vesmírná tělesa</vt:lpstr>
      <vt:lpstr>Použité zdroje</vt:lpstr>
    </vt:vector>
  </TitlesOfParts>
  <Company>ZŠ Hejnice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Země a její postavení ve vesmíru</dc:title>
  <dc:creator>Honza Kašpar</dc:creator>
  <cp:lastModifiedBy>HONZA</cp:lastModifiedBy>
  <cp:revision>13</cp:revision>
  <dcterms:created xsi:type="dcterms:W3CDTF">2007-09-04T07:16:16Z</dcterms:created>
  <dcterms:modified xsi:type="dcterms:W3CDTF">2011-04-14T06:48:13Z</dcterms:modified>
</cp:coreProperties>
</file>