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13"/>
  </p:notesMasterIdLst>
  <p:sldIdLst>
    <p:sldId id="301" r:id="rId2"/>
    <p:sldId id="279" r:id="rId3"/>
    <p:sldId id="262" r:id="rId4"/>
    <p:sldId id="277" r:id="rId5"/>
    <p:sldId id="263" r:id="rId6"/>
    <p:sldId id="302" r:id="rId7"/>
    <p:sldId id="269" r:id="rId8"/>
    <p:sldId id="270" r:id="rId9"/>
    <p:sldId id="267" r:id="rId10"/>
    <p:sldId id="303" r:id="rId11"/>
    <p:sldId id="304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5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388" name="Rectangle 4"/>
          <p:cNvSpPr>
            <a:spLocks noGrp="1"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286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86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fld id="{6EB35DA5-6718-4D5C-8FE6-9B0AF08D60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F091643-66FC-43A9-A011-81A056AAFC53}" type="slidenum">
              <a:rPr lang="cs-CZ" smtClean="0"/>
              <a:pPr/>
              <a:t>3</a:t>
            </a:fld>
            <a:endParaRPr lang="cs-CZ" smtClean="0"/>
          </a:p>
        </p:txBody>
      </p:sp>
      <p:sp>
        <p:nvSpPr>
          <p:cNvPr id="20482" name="Rectangle 2"/>
          <p:cNvSpPr>
            <a:spLocks noGrp="1"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EF7E3AB-1E1F-4EC0-9DA7-25EE9247DDAD}" type="slidenum">
              <a:rPr lang="cs-CZ" smtClean="0"/>
              <a:pPr/>
              <a:t>5</a:t>
            </a:fld>
            <a:endParaRPr lang="cs-CZ" smtClean="0"/>
          </a:p>
        </p:txBody>
      </p:sp>
      <p:sp>
        <p:nvSpPr>
          <p:cNvPr id="23554" name="Rectangle 2"/>
          <p:cNvSpPr>
            <a:spLocks noGrp="1"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B07C428-1A1B-42E1-8CCB-B86B22A44494}" type="slidenum">
              <a:rPr lang="cs-CZ" smtClean="0"/>
              <a:pPr/>
              <a:t>7</a:t>
            </a:fld>
            <a:endParaRPr lang="cs-CZ" smtClean="0"/>
          </a:p>
        </p:txBody>
      </p:sp>
      <p:sp>
        <p:nvSpPr>
          <p:cNvPr id="26626" name="Rectangle 2"/>
          <p:cNvSpPr>
            <a:spLocks noGrp="1"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B5D3284-5562-431D-9745-05C47CEABBF7}" type="slidenum">
              <a:rPr lang="cs-CZ" smtClean="0"/>
              <a:pPr/>
              <a:t>8</a:t>
            </a:fld>
            <a:endParaRPr lang="cs-CZ" smtClean="0"/>
          </a:p>
        </p:txBody>
      </p:sp>
      <p:sp>
        <p:nvSpPr>
          <p:cNvPr id="28674" name="Rectangle 2"/>
          <p:cNvSpPr>
            <a:spLocks noGrp="1"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D9097FA-DED0-4FB0-9BB1-3ABD3CD7376F}" type="slidenum">
              <a:rPr lang="cs-CZ" smtClean="0"/>
              <a:pPr/>
              <a:t>9</a:t>
            </a:fld>
            <a:endParaRPr lang="cs-CZ" smtClean="0"/>
          </a:p>
        </p:txBody>
      </p:sp>
      <p:sp>
        <p:nvSpPr>
          <p:cNvPr id="30722" name="Rectangle 2"/>
          <p:cNvSpPr>
            <a:spLocks noGrp="1"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6413"/>
            <a:chOff x="0" y="0"/>
            <a:chExt cx="5760" cy="4319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0" y="12"/>
              <a:ext cx="5758" cy="3273"/>
            </a:xfrm>
            <a:custGeom>
              <a:avLst/>
              <a:gdLst/>
              <a:ahLst/>
              <a:cxnLst>
                <a:cxn ang="0">
                  <a:pos x="3193" y="1816"/>
                </a:cxn>
                <a:cxn ang="0">
                  <a:pos x="0" y="0"/>
                </a:cxn>
                <a:cxn ang="0">
                  <a:pos x="0" y="522"/>
                </a:cxn>
                <a:cxn ang="0">
                  <a:pos x="3037" y="1978"/>
                </a:cxn>
                <a:cxn ang="0">
                  <a:pos x="5740" y="3273"/>
                </a:cxn>
                <a:cxn ang="0">
                  <a:pos x="5740" y="3267"/>
                </a:cxn>
                <a:cxn ang="0">
                  <a:pos x="3193" y="1816"/>
                </a:cxn>
                <a:cxn ang="0">
                  <a:pos x="3193" y="1816"/>
                </a:cxn>
              </a:cxnLst>
              <a:rect l="0" t="0" r="r" b="b"/>
              <a:pathLst>
                <a:path w="5740" h="3273">
                  <a:moveTo>
                    <a:pt x="3193" y="1816"/>
                  </a:moveTo>
                  <a:lnTo>
                    <a:pt x="0" y="0"/>
                  </a:lnTo>
                  <a:lnTo>
                    <a:pt x="0" y="522"/>
                  </a:lnTo>
                  <a:lnTo>
                    <a:pt x="3037" y="1978"/>
                  </a:lnTo>
                  <a:lnTo>
                    <a:pt x="5740" y="3273"/>
                  </a:lnTo>
                  <a:lnTo>
                    <a:pt x="5740" y="3267"/>
                  </a:lnTo>
                  <a:lnTo>
                    <a:pt x="3193" y="1816"/>
                  </a:lnTo>
                  <a:lnTo>
                    <a:pt x="3193" y="181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3529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149" y="0"/>
              <a:ext cx="5609" cy="3243"/>
            </a:xfrm>
            <a:custGeom>
              <a:avLst/>
              <a:gdLst/>
              <a:ahLst/>
              <a:cxnLst>
                <a:cxn ang="0">
                  <a:pos x="3163" y="1714"/>
                </a:cxn>
                <a:cxn ang="0">
                  <a:pos x="431" y="0"/>
                </a:cxn>
                <a:cxn ang="0">
                  <a:pos x="0" y="0"/>
                </a:cxn>
                <a:cxn ang="0">
                  <a:pos x="3086" y="1786"/>
                </a:cxn>
                <a:cxn ang="0">
                  <a:pos x="5591" y="3243"/>
                </a:cxn>
                <a:cxn ang="0">
                  <a:pos x="5591" y="3237"/>
                </a:cxn>
                <a:cxn ang="0">
                  <a:pos x="3163" y="1714"/>
                </a:cxn>
                <a:cxn ang="0">
                  <a:pos x="3163" y="1714"/>
                </a:cxn>
              </a:cxnLst>
              <a:rect l="0" t="0" r="r" b="b"/>
              <a:pathLst>
                <a:path w="5591" h="3243">
                  <a:moveTo>
                    <a:pt x="3163" y="1714"/>
                  </a:moveTo>
                  <a:lnTo>
                    <a:pt x="431" y="0"/>
                  </a:lnTo>
                  <a:lnTo>
                    <a:pt x="0" y="0"/>
                  </a:lnTo>
                  <a:lnTo>
                    <a:pt x="3086" y="1786"/>
                  </a:lnTo>
                  <a:lnTo>
                    <a:pt x="5591" y="3243"/>
                  </a:lnTo>
                  <a:lnTo>
                    <a:pt x="5591" y="3237"/>
                  </a:lnTo>
                  <a:lnTo>
                    <a:pt x="3163" y="1714"/>
                  </a:lnTo>
                  <a:lnTo>
                    <a:pt x="3163" y="1714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078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7" name="Freeform 5"/>
            <p:cNvSpPr>
              <a:spLocks/>
            </p:cNvSpPr>
            <p:nvPr/>
          </p:nvSpPr>
          <p:spPr bwMode="hidden">
            <a:xfrm>
              <a:off x="0" y="3433"/>
              <a:ext cx="4038" cy="191"/>
            </a:xfrm>
            <a:custGeom>
              <a:avLst/>
              <a:gdLst/>
              <a:ahLst/>
              <a:cxnLst>
                <a:cxn ang="0">
                  <a:pos x="0" y="156"/>
                </a:cxn>
                <a:cxn ang="0">
                  <a:pos x="4042" y="192"/>
                </a:cxn>
                <a:cxn ang="0">
                  <a:pos x="4042" y="144"/>
                </a:cxn>
                <a:cxn ang="0">
                  <a:pos x="0" y="0"/>
                </a:cxn>
                <a:cxn ang="0">
                  <a:pos x="0" y="156"/>
                </a:cxn>
                <a:cxn ang="0">
                  <a:pos x="0" y="156"/>
                </a:cxn>
              </a:cxnLst>
              <a:rect l="0" t="0" r="r" b="b"/>
              <a:pathLst>
                <a:path w="4042" h="192">
                  <a:moveTo>
                    <a:pt x="0" y="156"/>
                  </a:moveTo>
                  <a:lnTo>
                    <a:pt x="4042" y="192"/>
                  </a:lnTo>
                  <a:lnTo>
                    <a:pt x="4042" y="144"/>
                  </a:lnTo>
                  <a:lnTo>
                    <a:pt x="0" y="0"/>
                  </a:lnTo>
                  <a:lnTo>
                    <a:pt x="0" y="156"/>
                  </a:lnTo>
                  <a:lnTo>
                    <a:pt x="0" y="15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5686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8" name="Freeform 6"/>
            <p:cNvSpPr>
              <a:spLocks/>
            </p:cNvSpPr>
            <p:nvPr/>
          </p:nvSpPr>
          <p:spPr bwMode="hidden">
            <a:xfrm>
              <a:off x="4038" y="3577"/>
              <a:ext cx="1720" cy="65"/>
            </a:xfrm>
            <a:custGeom>
              <a:avLst/>
              <a:gdLst/>
              <a:ahLst/>
              <a:cxnLst>
                <a:cxn ang="0">
                  <a:pos x="1722" y="66"/>
                </a:cxn>
                <a:cxn ang="0">
                  <a:pos x="1722" y="60"/>
                </a:cxn>
                <a:cxn ang="0">
                  <a:pos x="0" y="0"/>
                </a:cxn>
                <a:cxn ang="0">
                  <a:pos x="0" y="48"/>
                </a:cxn>
                <a:cxn ang="0">
                  <a:pos x="1722" y="66"/>
                </a:cxn>
                <a:cxn ang="0">
                  <a:pos x="1722" y="66"/>
                </a:cxn>
              </a:cxnLst>
              <a:rect l="0" t="0" r="r" b="b"/>
              <a:pathLst>
                <a:path w="1722" h="66">
                  <a:moveTo>
                    <a:pt x="1722" y="66"/>
                  </a:moveTo>
                  <a:lnTo>
                    <a:pt x="1722" y="60"/>
                  </a:lnTo>
                  <a:lnTo>
                    <a:pt x="0" y="0"/>
                  </a:lnTo>
                  <a:lnTo>
                    <a:pt x="0" y="48"/>
                  </a:lnTo>
                  <a:lnTo>
                    <a:pt x="1722" y="66"/>
                  </a:lnTo>
                  <a:lnTo>
                    <a:pt x="172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9" name="Freeform 7"/>
            <p:cNvSpPr>
              <a:spLocks/>
            </p:cNvSpPr>
            <p:nvPr/>
          </p:nvSpPr>
          <p:spPr bwMode="hidden">
            <a:xfrm>
              <a:off x="0" y="3726"/>
              <a:ext cx="4784" cy="329"/>
            </a:xfrm>
            <a:custGeom>
              <a:avLst/>
              <a:gdLst/>
              <a:ahLst/>
              <a:cxnLst>
                <a:cxn ang="0">
                  <a:pos x="0" y="329"/>
                </a:cxn>
                <a:cxn ang="0">
                  <a:pos x="4789" y="77"/>
                </a:cxn>
                <a:cxn ang="0">
                  <a:pos x="4789" y="0"/>
                </a:cxn>
                <a:cxn ang="0">
                  <a:pos x="0" y="107"/>
                </a:cxn>
                <a:cxn ang="0">
                  <a:pos x="0" y="329"/>
                </a:cxn>
                <a:cxn ang="0">
                  <a:pos x="0" y="329"/>
                </a:cxn>
              </a:cxnLst>
              <a:rect l="0" t="0" r="r" b="b"/>
              <a:pathLst>
                <a:path w="4789" h="329">
                  <a:moveTo>
                    <a:pt x="0" y="329"/>
                  </a:moveTo>
                  <a:lnTo>
                    <a:pt x="4789" y="77"/>
                  </a:lnTo>
                  <a:lnTo>
                    <a:pt x="4789" y="0"/>
                  </a:lnTo>
                  <a:lnTo>
                    <a:pt x="0" y="107"/>
                  </a:lnTo>
                  <a:lnTo>
                    <a:pt x="0" y="329"/>
                  </a:lnTo>
                  <a:lnTo>
                    <a:pt x="0" y="329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1961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" name="Freeform 8"/>
            <p:cNvSpPr>
              <a:spLocks/>
            </p:cNvSpPr>
            <p:nvPr/>
          </p:nvSpPr>
          <p:spPr bwMode="hidden">
            <a:xfrm>
              <a:off x="4784" y="3702"/>
              <a:ext cx="974" cy="101"/>
            </a:xfrm>
            <a:custGeom>
              <a:avLst/>
              <a:gdLst/>
              <a:ahLst/>
              <a:cxnLst>
                <a:cxn ang="0">
                  <a:pos x="975" y="48"/>
                </a:cxn>
                <a:cxn ang="0">
                  <a:pos x="975" y="0"/>
                </a:cxn>
                <a:cxn ang="0">
                  <a:pos x="0" y="24"/>
                </a:cxn>
                <a:cxn ang="0">
                  <a:pos x="0" y="101"/>
                </a:cxn>
                <a:cxn ang="0">
                  <a:pos x="975" y="48"/>
                </a:cxn>
                <a:cxn ang="0">
                  <a:pos x="975" y="48"/>
                </a:cxn>
              </a:cxnLst>
              <a:rect l="0" t="0" r="r" b="b"/>
              <a:pathLst>
                <a:path w="975" h="101">
                  <a:moveTo>
                    <a:pt x="975" y="48"/>
                  </a:moveTo>
                  <a:lnTo>
                    <a:pt x="975" y="0"/>
                  </a:lnTo>
                  <a:lnTo>
                    <a:pt x="0" y="24"/>
                  </a:lnTo>
                  <a:lnTo>
                    <a:pt x="0" y="101"/>
                  </a:lnTo>
                  <a:lnTo>
                    <a:pt x="975" y="48"/>
                  </a:lnTo>
                  <a:lnTo>
                    <a:pt x="975" y="48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" name="Freeform 9"/>
            <p:cNvSpPr>
              <a:spLocks/>
            </p:cNvSpPr>
            <p:nvPr/>
          </p:nvSpPr>
          <p:spPr bwMode="hidden">
            <a:xfrm>
              <a:off x="3619" y="3815"/>
              <a:ext cx="2139" cy="198"/>
            </a:xfrm>
            <a:custGeom>
              <a:avLst/>
              <a:gdLst/>
              <a:ahLst/>
              <a:cxnLst>
                <a:cxn ang="0">
                  <a:pos x="2141" y="0"/>
                </a:cxn>
                <a:cxn ang="0">
                  <a:pos x="0" y="156"/>
                </a:cxn>
                <a:cxn ang="0">
                  <a:pos x="0" y="198"/>
                </a:cxn>
                <a:cxn ang="0">
                  <a:pos x="2141" y="0"/>
                </a:cxn>
                <a:cxn ang="0">
                  <a:pos x="2141" y="0"/>
                </a:cxn>
              </a:cxnLst>
              <a:rect l="0" t="0" r="r" b="b"/>
              <a:pathLst>
                <a:path w="2141" h="198">
                  <a:moveTo>
                    <a:pt x="2141" y="0"/>
                  </a:moveTo>
                  <a:lnTo>
                    <a:pt x="0" y="156"/>
                  </a:lnTo>
                  <a:lnTo>
                    <a:pt x="0" y="198"/>
                  </a:lnTo>
                  <a:lnTo>
                    <a:pt x="2141" y="0"/>
                  </a:lnTo>
                  <a:lnTo>
                    <a:pt x="2141" y="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2" name="Freeform 10"/>
            <p:cNvSpPr>
              <a:spLocks/>
            </p:cNvSpPr>
            <p:nvPr/>
          </p:nvSpPr>
          <p:spPr bwMode="hidden">
            <a:xfrm>
              <a:off x="0" y="3971"/>
              <a:ext cx="3619" cy="348"/>
            </a:xfrm>
            <a:custGeom>
              <a:avLst/>
              <a:gdLst/>
              <a:ahLst/>
              <a:cxnLst>
                <a:cxn ang="0">
                  <a:pos x="0" y="348"/>
                </a:cxn>
                <a:cxn ang="0">
                  <a:pos x="311" y="348"/>
                </a:cxn>
                <a:cxn ang="0">
                  <a:pos x="3623" y="42"/>
                </a:cxn>
                <a:cxn ang="0">
                  <a:pos x="3623" y="0"/>
                </a:cxn>
                <a:cxn ang="0">
                  <a:pos x="0" y="264"/>
                </a:cxn>
                <a:cxn ang="0">
                  <a:pos x="0" y="348"/>
                </a:cxn>
                <a:cxn ang="0">
                  <a:pos x="0" y="348"/>
                </a:cxn>
              </a:cxnLst>
              <a:rect l="0" t="0" r="r" b="b"/>
              <a:pathLst>
                <a:path w="3623" h="348">
                  <a:moveTo>
                    <a:pt x="0" y="348"/>
                  </a:moveTo>
                  <a:lnTo>
                    <a:pt x="311" y="348"/>
                  </a:lnTo>
                  <a:lnTo>
                    <a:pt x="3623" y="42"/>
                  </a:lnTo>
                  <a:lnTo>
                    <a:pt x="3623" y="0"/>
                  </a:lnTo>
                  <a:lnTo>
                    <a:pt x="0" y="264"/>
                  </a:lnTo>
                  <a:lnTo>
                    <a:pt x="0" y="348"/>
                  </a:lnTo>
                  <a:lnTo>
                    <a:pt x="0" y="34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2549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" name="Freeform 11"/>
            <p:cNvSpPr>
              <a:spLocks/>
            </p:cNvSpPr>
            <p:nvPr/>
          </p:nvSpPr>
          <p:spPr bwMode="hidden">
            <a:xfrm>
              <a:off x="2097" y="4043"/>
              <a:ext cx="2514" cy="276"/>
            </a:xfrm>
            <a:custGeom>
              <a:avLst/>
              <a:gdLst/>
              <a:ahLst/>
              <a:cxnLst>
                <a:cxn ang="0">
                  <a:pos x="2182" y="276"/>
                </a:cxn>
                <a:cxn ang="0">
                  <a:pos x="2517" y="204"/>
                </a:cxn>
                <a:cxn ang="0">
                  <a:pos x="2260" y="0"/>
                </a:cxn>
                <a:cxn ang="0">
                  <a:pos x="0" y="276"/>
                </a:cxn>
                <a:cxn ang="0">
                  <a:pos x="2182" y="276"/>
                </a:cxn>
                <a:cxn ang="0">
                  <a:pos x="2182" y="276"/>
                </a:cxn>
              </a:cxnLst>
              <a:rect l="0" t="0" r="r" b="b"/>
              <a:pathLst>
                <a:path w="2517" h="276">
                  <a:moveTo>
                    <a:pt x="2182" y="276"/>
                  </a:moveTo>
                  <a:lnTo>
                    <a:pt x="2517" y="204"/>
                  </a:lnTo>
                  <a:lnTo>
                    <a:pt x="2260" y="0"/>
                  </a:lnTo>
                  <a:lnTo>
                    <a:pt x="0" y="276"/>
                  </a:lnTo>
                  <a:lnTo>
                    <a:pt x="2182" y="276"/>
                  </a:lnTo>
                  <a:lnTo>
                    <a:pt x="2182" y="276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4" name="Freeform 12"/>
            <p:cNvSpPr>
              <a:spLocks/>
            </p:cNvSpPr>
            <p:nvPr/>
          </p:nvSpPr>
          <p:spPr bwMode="hidden">
            <a:xfrm>
              <a:off x="4354" y="3869"/>
              <a:ext cx="1404" cy="378"/>
            </a:xfrm>
            <a:custGeom>
              <a:avLst/>
              <a:gdLst/>
              <a:ahLst/>
              <a:cxnLst>
                <a:cxn ang="0">
                  <a:pos x="1405" y="126"/>
                </a:cxn>
                <a:cxn ang="0">
                  <a:pos x="1405" y="0"/>
                </a:cxn>
                <a:cxn ang="0">
                  <a:pos x="0" y="174"/>
                </a:cxn>
                <a:cxn ang="0">
                  <a:pos x="257" y="378"/>
                </a:cxn>
                <a:cxn ang="0">
                  <a:pos x="1405" y="126"/>
                </a:cxn>
                <a:cxn ang="0">
                  <a:pos x="1405" y="126"/>
                </a:cxn>
              </a:cxnLst>
              <a:rect l="0" t="0" r="r" b="b"/>
              <a:pathLst>
                <a:path w="1405" h="378">
                  <a:moveTo>
                    <a:pt x="1405" y="126"/>
                  </a:moveTo>
                  <a:lnTo>
                    <a:pt x="1405" y="0"/>
                  </a:lnTo>
                  <a:lnTo>
                    <a:pt x="0" y="174"/>
                  </a:lnTo>
                  <a:lnTo>
                    <a:pt x="257" y="378"/>
                  </a:lnTo>
                  <a:lnTo>
                    <a:pt x="1405" y="126"/>
                  </a:lnTo>
                  <a:lnTo>
                    <a:pt x="1405" y="12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6863"/>
                    <a:invGamma/>
                  </a:schemeClr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" name="Freeform 13"/>
            <p:cNvSpPr>
              <a:spLocks/>
            </p:cNvSpPr>
            <p:nvPr/>
          </p:nvSpPr>
          <p:spPr bwMode="hidden">
            <a:xfrm>
              <a:off x="5030" y="3151"/>
              <a:ext cx="728" cy="240"/>
            </a:xfrm>
            <a:custGeom>
              <a:avLst/>
              <a:gdLst/>
              <a:ahLst/>
              <a:cxnLst>
                <a:cxn ang="0">
                  <a:pos x="729" y="240"/>
                </a:cxn>
                <a:cxn ang="0">
                  <a:pos x="0" y="0"/>
                </a:cxn>
                <a:cxn ang="0">
                  <a:pos x="0" y="6"/>
                </a:cxn>
                <a:cxn ang="0">
                  <a:pos x="729" y="240"/>
                </a:cxn>
                <a:cxn ang="0">
                  <a:pos x="729" y="240"/>
                </a:cxn>
              </a:cxnLst>
              <a:rect l="0" t="0" r="r" b="b"/>
              <a:pathLst>
                <a:path w="729" h="240">
                  <a:moveTo>
                    <a:pt x="729" y="240"/>
                  </a:moveTo>
                  <a:lnTo>
                    <a:pt x="0" y="0"/>
                  </a:lnTo>
                  <a:lnTo>
                    <a:pt x="0" y="6"/>
                  </a:lnTo>
                  <a:lnTo>
                    <a:pt x="729" y="240"/>
                  </a:lnTo>
                  <a:lnTo>
                    <a:pt x="729" y="24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0" y="1486"/>
              <a:ext cx="5030" cy="1671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5035" y="1672"/>
                </a:cxn>
                <a:cxn ang="0">
                  <a:pos x="5035" y="1666"/>
                </a:cxn>
                <a:cxn ang="0">
                  <a:pos x="0" y="0"/>
                </a:cxn>
                <a:cxn ang="0">
                  <a:pos x="0" y="72"/>
                </a:cxn>
                <a:cxn ang="0">
                  <a:pos x="0" y="72"/>
                </a:cxn>
              </a:cxnLst>
              <a:rect l="0" t="0" r="r" b="b"/>
              <a:pathLst>
                <a:path w="5035" h="1672">
                  <a:moveTo>
                    <a:pt x="0" y="72"/>
                  </a:moveTo>
                  <a:lnTo>
                    <a:pt x="5035" y="1672"/>
                  </a:lnTo>
                  <a:lnTo>
                    <a:pt x="5035" y="1666"/>
                  </a:lnTo>
                  <a:lnTo>
                    <a:pt x="0" y="0"/>
                  </a:lnTo>
                  <a:lnTo>
                    <a:pt x="0" y="72"/>
                  </a:lnTo>
                  <a:lnTo>
                    <a:pt x="0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451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7" name="Freeform 15"/>
            <p:cNvSpPr>
              <a:spLocks/>
            </p:cNvSpPr>
            <p:nvPr/>
          </p:nvSpPr>
          <p:spPr bwMode="hidden">
            <a:xfrm>
              <a:off x="5030" y="3049"/>
              <a:ext cx="728" cy="318"/>
            </a:xfrm>
            <a:custGeom>
              <a:avLst/>
              <a:gdLst/>
              <a:ahLst/>
              <a:cxnLst>
                <a:cxn ang="0">
                  <a:pos x="729" y="318"/>
                </a:cxn>
                <a:cxn ang="0">
                  <a:pos x="729" y="312"/>
                </a:cxn>
                <a:cxn ang="0">
                  <a:pos x="0" y="0"/>
                </a:cxn>
                <a:cxn ang="0">
                  <a:pos x="0" y="54"/>
                </a:cxn>
                <a:cxn ang="0">
                  <a:pos x="729" y="318"/>
                </a:cxn>
                <a:cxn ang="0">
                  <a:pos x="729" y="318"/>
                </a:cxn>
              </a:cxnLst>
              <a:rect l="0" t="0" r="r" b="b"/>
              <a:pathLst>
                <a:path w="729" h="318">
                  <a:moveTo>
                    <a:pt x="729" y="318"/>
                  </a:moveTo>
                  <a:lnTo>
                    <a:pt x="729" y="312"/>
                  </a:lnTo>
                  <a:lnTo>
                    <a:pt x="0" y="0"/>
                  </a:lnTo>
                  <a:lnTo>
                    <a:pt x="0" y="54"/>
                  </a:lnTo>
                  <a:lnTo>
                    <a:pt x="729" y="318"/>
                  </a:lnTo>
                  <a:lnTo>
                    <a:pt x="729" y="3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8" name="Freeform 16"/>
            <p:cNvSpPr>
              <a:spLocks/>
            </p:cNvSpPr>
            <p:nvPr/>
          </p:nvSpPr>
          <p:spPr bwMode="hidden">
            <a:xfrm>
              <a:off x="0" y="916"/>
              <a:ext cx="5030" cy="2187"/>
            </a:xfrm>
            <a:custGeom>
              <a:avLst/>
              <a:gdLst/>
              <a:ahLst/>
              <a:cxnLst>
                <a:cxn ang="0">
                  <a:pos x="0" y="396"/>
                </a:cxn>
                <a:cxn ang="0">
                  <a:pos x="5035" y="2188"/>
                </a:cxn>
                <a:cxn ang="0">
                  <a:pos x="5035" y="2134"/>
                </a:cxn>
                <a:cxn ang="0">
                  <a:pos x="0" y="0"/>
                </a:cxn>
                <a:cxn ang="0">
                  <a:pos x="0" y="396"/>
                </a:cxn>
                <a:cxn ang="0">
                  <a:pos x="0" y="396"/>
                </a:cxn>
              </a:cxnLst>
              <a:rect l="0" t="0" r="r" b="b"/>
              <a:pathLst>
                <a:path w="5035" h="2188">
                  <a:moveTo>
                    <a:pt x="0" y="396"/>
                  </a:moveTo>
                  <a:lnTo>
                    <a:pt x="5035" y="2188"/>
                  </a:lnTo>
                  <a:lnTo>
                    <a:pt x="5035" y="2134"/>
                  </a:lnTo>
                  <a:lnTo>
                    <a:pt x="0" y="0"/>
                  </a:lnTo>
                  <a:lnTo>
                    <a:pt x="0" y="396"/>
                  </a:lnTo>
                  <a:lnTo>
                    <a:pt x="0" y="39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6667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9" name="Freeform 17"/>
            <p:cNvSpPr>
              <a:spLocks/>
            </p:cNvSpPr>
            <p:nvPr/>
          </p:nvSpPr>
          <p:spPr bwMode="hidden">
            <a:xfrm>
              <a:off x="2294" y="0"/>
              <a:ext cx="3159" cy="272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3145" y="2727"/>
                </a:cxn>
                <a:cxn ang="0">
                  <a:pos x="3163" y="2704"/>
                </a:cxn>
                <a:cxn ang="0">
                  <a:pos x="10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163" h="2727">
                  <a:moveTo>
                    <a:pt x="0" y="0"/>
                  </a:moveTo>
                  <a:lnTo>
                    <a:pt x="3145" y="2727"/>
                  </a:lnTo>
                  <a:lnTo>
                    <a:pt x="3163" y="2704"/>
                  </a:lnTo>
                  <a:lnTo>
                    <a:pt x="10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980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0" name="Freeform 18"/>
            <p:cNvSpPr>
              <a:spLocks/>
            </p:cNvSpPr>
            <p:nvPr/>
          </p:nvSpPr>
          <p:spPr bwMode="hidden">
            <a:xfrm>
              <a:off x="5435" y="2702"/>
              <a:ext cx="323" cy="299"/>
            </a:xfrm>
            <a:custGeom>
              <a:avLst/>
              <a:gdLst/>
              <a:ahLst/>
              <a:cxnLst>
                <a:cxn ang="0">
                  <a:pos x="323" y="299"/>
                </a:cxn>
                <a:cxn ang="0">
                  <a:pos x="323" y="263"/>
                </a:cxn>
                <a:cxn ang="0">
                  <a:pos x="18" y="0"/>
                </a:cxn>
                <a:cxn ang="0">
                  <a:pos x="0" y="23"/>
                </a:cxn>
                <a:cxn ang="0">
                  <a:pos x="323" y="299"/>
                </a:cxn>
                <a:cxn ang="0">
                  <a:pos x="323" y="299"/>
                </a:cxn>
              </a:cxnLst>
              <a:rect l="0" t="0" r="r" b="b"/>
              <a:pathLst>
                <a:path w="323" h="299">
                  <a:moveTo>
                    <a:pt x="323" y="299"/>
                  </a:moveTo>
                  <a:lnTo>
                    <a:pt x="323" y="263"/>
                  </a:lnTo>
                  <a:lnTo>
                    <a:pt x="18" y="0"/>
                  </a:lnTo>
                  <a:lnTo>
                    <a:pt x="0" y="23"/>
                  </a:lnTo>
                  <a:lnTo>
                    <a:pt x="323" y="299"/>
                  </a:lnTo>
                  <a:lnTo>
                    <a:pt x="323" y="299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4118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1" name="Freeform 19"/>
            <p:cNvSpPr>
              <a:spLocks/>
            </p:cNvSpPr>
            <p:nvPr/>
          </p:nvSpPr>
          <p:spPr bwMode="hidden">
            <a:xfrm>
              <a:off x="5477" y="2588"/>
              <a:ext cx="281" cy="335"/>
            </a:xfrm>
            <a:custGeom>
              <a:avLst/>
              <a:gdLst/>
              <a:ahLst/>
              <a:cxnLst>
                <a:cxn ang="0">
                  <a:pos x="281" y="335"/>
                </a:cxn>
                <a:cxn ang="0">
                  <a:pos x="281" y="173"/>
                </a:cxn>
                <a:cxn ang="0">
                  <a:pos x="96" y="0"/>
                </a:cxn>
                <a:cxn ang="0">
                  <a:pos x="0" y="90"/>
                </a:cxn>
                <a:cxn ang="0">
                  <a:pos x="281" y="335"/>
                </a:cxn>
                <a:cxn ang="0">
                  <a:pos x="281" y="335"/>
                </a:cxn>
              </a:cxnLst>
              <a:rect l="0" t="0" r="r" b="b"/>
              <a:pathLst>
                <a:path w="281" h="335">
                  <a:moveTo>
                    <a:pt x="281" y="335"/>
                  </a:moveTo>
                  <a:lnTo>
                    <a:pt x="281" y="173"/>
                  </a:lnTo>
                  <a:lnTo>
                    <a:pt x="96" y="0"/>
                  </a:lnTo>
                  <a:lnTo>
                    <a:pt x="0" y="90"/>
                  </a:lnTo>
                  <a:lnTo>
                    <a:pt x="281" y="335"/>
                  </a:lnTo>
                  <a:lnTo>
                    <a:pt x="281" y="335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2" name="Freeform 20"/>
            <p:cNvSpPr>
              <a:spLocks/>
            </p:cNvSpPr>
            <p:nvPr/>
          </p:nvSpPr>
          <p:spPr bwMode="hidden">
            <a:xfrm>
              <a:off x="2454" y="0"/>
              <a:ext cx="3119" cy="2678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3026" y="2680"/>
                </a:cxn>
                <a:cxn ang="0">
                  <a:pos x="3122" y="2590"/>
                </a:cxn>
                <a:cxn ang="0">
                  <a:pos x="383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122" h="2680">
                  <a:moveTo>
                    <a:pt x="0" y="0"/>
                  </a:moveTo>
                  <a:lnTo>
                    <a:pt x="3026" y="2680"/>
                  </a:lnTo>
                  <a:lnTo>
                    <a:pt x="3122" y="2590"/>
                  </a:lnTo>
                  <a:lnTo>
                    <a:pt x="383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3" name="Freeform 21"/>
            <p:cNvSpPr>
              <a:spLocks/>
            </p:cNvSpPr>
            <p:nvPr/>
          </p:nvSpPr>
          <p:spPr bwMode="hidden">
            <a:xfrm>
              <a:off x="5626" y="2534"/>
              <a:ext cx="132" cy="132"/>
            </a:xfrm>
            <a:custGeom>
              <a:avLst/>
              <a:gdLst/>
              <a:ahLst/>
              <a:cxnLst>
                <a:cxn ang="0">
                  <a:pos x="132" y="132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132" y="132"/>
                </a:cxn>
                <a:cxn ang="0">
                  <a:pos x="132" y="132"/>
                </a:cxn>
              </a:cxnLst>
              <a:rect l="0" t="0" r="r" b="b"/>
              <a:pathLst>
                <a:path w="132" h="132">
                  <a:moveTo>
                    <a:pt x="132" y="132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132" y="132"/>
                  </a:lnTo>
                  <a:lnTo>
                    <a:pt x="132" y="132"/>
                  </a:lnTo>
                  <a:close/>
                </a:path>
              </a:pathLst>
            </a:custGeom>
            <a:solidFill>
              <a:srgbClr val="FF9999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4" name="Freeform 22"/>
            <p:cNvSpPr>
              <a:spLocks/>
            </p:cNvSpPr>
            <p:nvPr/>
          </p:nvSpPr>
          <p:spPr bwMode="hidden">
            <a:xfrm>
              <a:off x="3112" y="0"/>
              <a:ext cx="2514" cy="253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517" y="2536"/>
                </a:cxn>
                <a:cxn ang="0">
                  <a:pos x="2517" y="2536"/>
                </a:cxn>
                <a:cxn ang="0">
                  <a:pos x="66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517" h="2536">
                  <a:moveTo>
                    <a:pt x="0" y="0"/>
                  </a:moveTo>
                  <a:lnTo>
                    <a:pt x="2517" y="2536"/>
                  </a:lnTo>
                  <a:lnTo>
                    <a:pt x="2517" y="2536"/>
                  </a:lnTo>
                  <a:lnTo>
                    <a:pt x="6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1373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5" name="Freeform 23"/>
            <p:cNvSpPr>
              <a:spLocks/>
            </p:cNvSpPr>
            <p:nvPr/>
          </p:nvSpPr>
          <p:spPr bwMode="hidden">
            <a:xfrm>
              <a:off x="3488" y="0"/>
              <a:ext cx="2198" cy="248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188" y="2482"/>
                </a:cxn>
                <a:cxn ang="0">
                  <a:pos x="2200" y="2476"/>
                </a:cxn>
                <a:cxn ang="0">
                  <a:pos x="31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200" h="2482">
                  <a:moveTo>
                    <a:pt x="0" y="0"/>
                  </a:moveTo>
                  <a:lnTo>
                    <a:pt x="2188" y="2482"/>
                  </a:lnTo>
                  <a:lnTo>
                    <a:pt x="2200" y="2476"/>
                  </a:lnTo>
                  <a:lnTo>
                    <a:pt x="31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6" name="Freeform 24"/>
            <p:cNvSpPr>
              <a:spLocks/>
            </p:cNvSpPr>
            <p:nvPr/>
          </p:nvSpPr>
          <p:spPr bwMode="hidden">
            <a:xfrm>
              <a:off x="5674" y="2474"/>
              <a:ext cx="84" cy="96"/>
            </a:xfrm>
            <a:custGeom>
              <a:avLst/>
              <a:gdLst/>
              <a:ahLst/>
              <a:cxnLst>
                <a:cxn ang="0">
                  <a:pos x="84" y="96"/>
                </a:cxn>
                <a:cxn ang="0">
                  <a:pos x="84" y="90"/>
                </a:cxn>
                <a:cxn ang="0">
                  <a:pos x="12" y="0"/>
                </a:cxn>
                <a:cxn ang="0">
                  <a:pos x="0" y="6"/>
                </a:cxn>
                <a:cxn ang="0">
                  <a:pos x="84" y="96"/>
                </a:cxn>
                <a:cxn ang="0">
                  <a:pos x="84" y="96"/>
                </a:cxn>
              </a:cxnLst>
              <a:rect l="0" t="0" r="r" b="b"/>
              <a:pathLst>
                <a:path w="84" h="96">
                  <a:moveTo>
                    <a:pt x="84" y="96"/>
                  </a:moveTo>
                  <a:lnTo>
                    <a:pt x="84" y="90"/>
                  </a:lnTo>
                  <a:lnTo>
                    <a:pt x="12" y="0"/>
                  </a:lnTo>
                  <a:lnTo>
                    <a:pt x="0" y="6"/>
                  </a:lnTo>
                  <a:lnTo>
                    <a:pt x="84" y="96"/>
                  </a:lnTo>
                  <a:lnTo>
                    <a:pt x="84" y="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7" name="Freeform 25"/>
            <p:cNvSpPr>
              <a:spLocks/>
            </p:cNvSpPr>
            <p:nvPr/>
          </p:nvSpPr>
          <p:spPr bwMode="hidden">
            <a:xfrm>
              <a:off x="5603" y="850"/>
              <a:ext cx="155" cy="516"/>
            </a:xfrm>
            <a:custGeom>
              <a:avLst/>
              <a:gdLst/>
              <a:ahLst/>
              <a:cxnLst>
                <a:cxn ang="0">
                  <a:pos x="155" y="516"/>
                </a:cxn>
                <a:cxn ang="0">
                  <a:pos x="155" y="204"/>
                </a:cxn>
                <a:cxn ang="0">
                  <a:pos x="77" y="0"/>
                </a:cxn>
                <a:cxn ang="0">
                  <a:pos x="0" y="192"/>
                </a:cxn>
                <a:cxn ang="0">
                  <a:pos x="155" y="516"/>
                </a:cxn>
                <a:cxn ang="0">
                  <a:pos x="155" y="516"/>
                </a:cxn>
              </a:cxnLst>
              <a:rect l="0" t="0" r="r" b="b"/>
              <a:pathLst>
                <a:path w="155" h="516">
                  <a:moveTo>
                    <a:pt x="155" y="516"/>
                  </a:moveTo>
                  <a:lnTo>
                    <a:pt x="155" y="204"/>
                  </a:lnTo>
                  <a:lnTo>
                    <a:pt x="77" y="0"/>
                  </a:lnTo>
                  <a:lnTo>
                    <a:pt x="0" y="192"/>
                  </a:lnTo>
                  <a:lnTo>
                    <a:pt x="155" y="516"/>
                  </a:lnTo>
                  <a:lnTo>
                    <a:pt x="155" y="516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5107" y="0"/>
              <a:ext cx="573" cy="104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97" y="1043"/>
                </a:cxn>
                <a:cxn ang="0">
                  <a:pos x="574" y="851"/>
                </a:cxn>
                <a:cxn ang="0">
                  <a:pos x="251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74" h="1043">
                  <a:moveTo>
                    <a:pt x="0" y="0"/>
                  </a:moveTo>
                  <a:lnTo>
                    <a:pt x="497" y="1043"/>
                  </a:lnTo>
                  <a:lnTo>
                    <a:pt x="574" y="851"/>
                  </a:lnTo>
                  <a:lnTo>
                    <a:pt x="251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6667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9" name="Freeform 27"/>
            <p:cNvSpPr>
              <a:spLocks/>
            </p:cNvSpPr>
            <p:nvPr/>
          </p:nvSpPr>
          <p:spPr bwMode="hidden">
            <a:xfrm>
              <a:off x="5411" y="0"/>
              <a:ext cx="341" cy="796"/>
            </a:xfrm>
            <a:custGeom>
              <a:avLst/>
              <a:gdLst/>
              <a:ahLst/>
              <a:cxnLst>
                <a:cxn ang="0">
                  <a:pos x="144" y="0"/>
                </a:cxn>
                <a:cxn ang="0">
                  <a:pos x="0" y="0"/>
                </a:cxn>
                <a:cxn ang="0">
                  <a:pos x="287" y="797"/>
                </a:cxn>
                <a:cxn ang="0">
                  <a:pos x="341" y="653"/>
                </a:cxn>
                <a:cxn ang="0">
                  <a:pos x="144" y="0"/>
                </a:cxn>
                <a:cxn ang="0">
                  <a:pos x="144" y="0"/>
                </a:cxn>
              </a:cxnLst>
              <a:rect l="0" t="0" r="r" b="b"/>
              <a:pathLst>
                <a:path w="341" h="797">
                  <a:moveTo>
                    <a:pt x="144" y="0"/>
                  </a:moveTo>
                  <a:lnTo>
                    <a:pt x="0" y="0"/>
                  </a:lnTo>
                  <a:lnTo>
                    <a:pt x="287" y="797"/>
                  </a:lnTo>
                  <a:lnTo>
                    <a:pt x="341" y="653"/>
                  </a:lnTo>
                  <a:lnTo>
                    <a:pt x="144" y="0"/>
                  </a:lnTo>
                  <a:lnTo>
                    <a:pt x="144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980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0" name="Freeform 28"/>
            <p:cNvSpPr>
              <a:spLocks/>
            </p:cNvSpPr>
            <p:nvPr/>
          </p:nvSpPr>
          <p:spPr bwMode="hidden">
            <a:xfrm>
              <a:off x="5698" y="653"/>
              <a:ext cx="60" cy="311"/>
            </a:xfrm>
            <a:custGeom>
              <a:avLst/>
              <a:gdLst/>
              <a:ahLst/>
              <a:cxnLst>
                <a:cxn ang="0">
                  <a:pos x="0" y="144"/>
                </a:cxn>
                <a:cxn ang="0">
                  <a:pos x="60" y="312"/>
                </a:cxn>
                <a:cxn ang="0">
                  <a:pos x="60" y="6"/>
                </a:cxn>
                <a:cxn ang="0">
                  <a:pos x="54" y="0"/>
                </a:cxn>
                <a:cxn ang="0">
                  <a:pos x="0" y="144"/>
                </a:cxn>
                <a:cxn ang="0">
                  <a:pos x="0" y="144"/>
                </a:cxn>
              </a:cxnLst>
              <a:rect l="0" t="0" r="r" b="b"/>
              <a:pathLst>
                <a:path w="60" h="312">
                  <a:moveTo>
                    <a:pt x="0" y="144"/>
                  </a:moveTo>
                  <a:lnTo>
                    <a:pt x="60" y="312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0" y="144"/>
                  </a:lnTo>
                  <a:lnTo>
                    <a:pt x="0" y="144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1" name="Freeform 29"/>
            <p:cNvSpPr>
              <a:spLocks/>
            </p:cNvSpPr>
            <p:nvPr/>
          </p:nvSpPr>
          <p:spPr bwMode="hidden">
            <a:xfrm>
              <a:off x="2" y="1601"/>
              <a:ext cx="5752" cy="1864"/>
            </a:xfrm>
            <a:custGeom>
              <a:avLst/>
              <a:gdLst/>
              <a:ahLst/>
              <a:cxnLst>
                <a:cxn ang="0">
                  <a:pos x="0" y="371"/>
                </a:cxn>
                <a:cxn ang="0">
                  <a:pos x="5740" y="1864"/>
                </a:cxn>
                <a:cxn ang="0">
                  <a:pos x="5740" y="1834"/>
                </a:cxn>
                <a:cxn ang="0">
                  <a:pos x="0" y="0"/>
                </a:cxn>
                <a:cxn ang="0">
                  <a:pos x="0" y="371"/>
                </a:cxn>
                <a:cxn ang="0">
                  <a:pos x="0" y="371"/>
                </a:cxn>
              </a:cxnLst>
              <a:rect l="0" t="0" r="r" b="b"/>
              <a:pathLst>
                <a:path w="5740" h="1864">
                  <a:moveTo>
                    <a:pt x="0" y="371"/>
                  </a:moveTo>
                  <a:lnTo>
                    <a:pt x="5740" y="1864"/>
                  </a:lnTo>
                  <a:lnTo>
                    <a:pt x="5740" y="1834"/>
                  </a:lnTo>
                  <a:lnTo>
                    <a:pt x="0" y="0"/>
                  </a:lnTo>
                  <a:lnTo>
                    <a:pt x="0" y="371"/>
                  </a:lnTo>
                  <a:lnTo>
                    <a:pt x="0" y="371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3529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2" name="Freeform 30"/>
            <p:cNvSpPr>
              <a:spLocks/>
            </p:cNvSpPr>
            <p:nvPr/>
          </p:nvSpPr>
          <p:spPr bwMode="hidden">
            <a:xfrm>
              <a:off x="5754" y="3483"/>
              <a:ext cx="6" cy="6"/>
            </a:xfrm>
            <a:custGeom>
              <a:avLst/>
              <a:gdLst/>
              <a:ahLst/>
              <a:cxnLst>
                <a:cxn ang="0">
                  <a:pos x="6" y="6"/>
                </a:cxn>
                <a:cxn ang="0">
                  <a:pos x="0" y="0"/>
                </a:cxn>
                <a:cxn ang="0">
                  <a:pos x="0" y="6"/>
                </a:cxn>
                <a:cxn ang="0">
                  <a:pos x="6" y="6"/>
                </a:cxn>
                <a:cxn ang="0">
                  <a:pos x="6" y="6"/>
                </a:cxn>
              </a:cxnLst>
              <a:rect l="0" t="0" r="r" b="b"/>
              <a:pathLst>
                <a:path w="6" h="6">
                  <a:moveTo>
                    <a:pt x="6" y="6"/>
                  </a:moveTo>
                  <a:lnTo>
                    <a:pt x="0" y="0"/>
                  </a:lnTo>
                  <a:lnTo>
                    <a:pt x="0" y="6"/>
                  </a:lnTo>
                  <a:lnTo>
                    <a:pt x="6" y="6"/>
                  </a:lnTo>
                  <a:lnTo>
                    <a:pt x="6" y="6"/>
                  </a:lnTo>
                  <a:close/>
                </a:path>
              </a:pathLst>
            </a:custGeom>
            <a:solidFill>
              <a:srgbClr val="18FF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3" name="Freeform 31"/>
            <p:cNvSpPr>
              <a:spLocks/>
            </p:cNvSpPr>
            <p:nvPr/>
          </p:nvSpPr>
          <p:spPr bwMode="hidden">
            <a:xfrm>
              <a:off x="2" y="2152"/>
              <a:ext cx="5752" cy="1337"/>
            </a:xfrm>
            <a:custGeom>
              <a:avLst/>
              <a:gdLst/>
              <a:ahLst/>
              <a:cxnLst>
                <a:cxn ang="0">
                  <a:pos x="0" y="366"/>
                </a:cxn>
                <a:cxn ang="0">
                  <a:pos x="5740" y="1337"/>
                </a:cxn>
                <a:cxn ang="0">
                  <a:pos x="5740" y="1331"/>
                </a:cxn>
                <a:cxn ang="0">
                  <a:pos x="0" y="0"/>
                </a:cxn>
                <a:cxn ang="0">
                  <a:pos x="0" y="366"/>
                </a:cxn>
                <a:cxn ang="0">
                  <a:pos x="0" y="366"/>
                </a:cxn>
              </a:cxnLst>
              <a:rect l="0" t="0" r="r" b="b"/>
              <a:pathLst>
                <a:path w="5740" h="1337">
                  <a:moveTo>
                    <a:pt x="0" y="366"/>
                  </a:moveTo>
                  <a:lnTo>
                    <a:pt x="5740" y="1337"/>
                  </a:lnTo>
                  <a:lnTo>
                    <a:pt x="5740" y="1331"/>
                  </a:lnTo>
                  <a:lnTo>
                    <a:pt x="0" y="0"/>
                  </a:lnTo>
                  <a:lnTo>
                    <a:pt x="0" y="366"/>
                  </a:lnTo>
                  <a:lnTo>
                    <a:pt x="0" y="366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078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4" name="Freeform 32"/>
            <p:cNvSpPr>
              <a:spLocks/>
            </p:cNvSpPr>
            <p:nvPr/>
          </p:nvSpPr>
          <p:spPr bwMode="hidden">
            <a:xfrm>
              <a:off x="2" y="3177"/>
              <a:ext cx="5752" cy="414"/>
            </a:xfrm>
            <a:custGeom>
              <a:avLst/>
              <a:gdLst/>
              <a:ahLst/>
              <a:cxnLst>
                <a:cxn ang="0">
                  <a:pos x="0" y="48"/>
                </a:cxn>
                <a:cxn ang="0">
                  <a:pos x="5740" y="414"/>
                </a:cxn>
                <a:cxn ang="0">
                  <a:pos x="5740" y="402"/>
                </a:cxn>
                <a:cxn ang="0">
                  <a:pos x="0" y="0"/>
                </a:cxn>
                <a:cxn ang="0">
                  <a:pos x="0" y="48"/>
                </a:cxn>
                <a:cxn ang="0">
                  <a:pos x="0" y="48"/>
                </a:cxn>
              </a:cxnLst>
              <a:rect l="0" t="0" r="r" b="b"/>
              <a:pathLst>
                <a:path w="5740" h="414">
                  <a:moveTo>
                    <a:pt x="0" y="48"/>
                  </a:moveTo>
                  <a:lnTo>
                    <a:pt x="5740" y="414"/>
                  </a:lnTo>
                  <a:lnTo>
                    <a:pt x="5740" y="402"/>
                  </a:lnTo>
                  <a:lnTo>
                    <a:pt x="0" y="0"/>
                  </a:lnTo>
                  <a:lnTo>
                    <a:pt x="0" y="48"/>
                  </a:lnTo>
                  <a:lnTo>
                    <a:pt x="0" y="4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5" name="Freeform 33"/>
            <p:cNvSpPr>
              <a:spLocks/>
            </p:cNvSpPr>
            <p:nvPr/>
          </p:nvSpPr>
          <p:spPr bwMode="hidden">
            <a:xfrm>
              <a:off x="1297" y="0"/>
              <a:ext cx="4457" cy="3177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448" y="3177"/>
                </a:cxn>
                <a:cxn ang="0">
                  <a:pos x="4448" y="3153"/>
                </a:cxn>
                <a:cxn ang="0">
                  <a:pos x="125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4448" h="3177">
                  <a:moveTo>
                    <a:pt x="0" y="0"/>
                  </a:moveTo>
                  <a:lnTo>
                    <a:pt x="4448" y="3177"/>
                  </a:lnTo>
                  <a:lnTo>
                    <a:pt x="4448" y="3153"/>
                  </a:lnTo>
                  <a:lnTo>
                    <a:pt x="125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8627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6" name="Freeform 34"/>
            <p:cNvSpPr>
              <a:spLocks/>
            </p:cNvSpPr>
            <p:nvPr/>
          </p:nvSpPr>
          <p:spPr bwMode="hidden">
            <a:xfrm>
              <a:off x="3321" y="0"/>
              <a:ext cx="2433" cy="261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428" y="2614"/>
                </a:cxn>
                <a:cxn ang="0">
                  <a:pos x="2428" y="2608"/>
                </a:cxn>
                <a:cxn ang="0">
                  <a:pos x="66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428" h="2614">
                  <a:moveTo>
                    <a:pt x="0" y="0"/>
                  </a:moveTo>
                  <a:lnTo>
                    <a:pt x="2428" y="2614"/>
                  </a:lnTo>
                  <a:lnTo>
                    <a:pt x="2428" y="2608"/>
                  </a:lnTo>
                  <a:lnTo>
                    <a:pt x="6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7" name="Freeform 35"/>
            <p:cNvSpPr>
              <a:spLocks/>
            </p:cNvSpPr>
            <p:nvPr/>
          </p:nvSpPr>
          <p:spPr bwMode="hidden">
            <a:xfrm>
              <a:off x="3950" y="0"/>
              <a:ext cx="1804" cy="2464"/>
            </a:xfrm>
            <a:custGeom>
              <a:avLst/>
              <a:gdLst/>
              <a:ahLst/>
              <a:cxnLst>
                <a:cxn ang="0">
                  <a:pos x="485" y="0"/>
                </a:cxn>
                <a:cxn ang="0">
                  <a:pos x="0" y="0"/>
                </a:cxn>
                <a:cxn ang="0">
                  <a:pos x="1800" y="2464"/>
                </a:cxn>
                <a:cxn ang="0">
                  <a:pos x="1800" y="2248"/>
                </a:cxn>
                <a:cxn ang="0">
                  <a:pos x="1794" y="2248"/>
                </a:cxn>
                <a:cxn ang="0">
                  <a:pos x="485" y="0"/>
                </a:cxn>
                <a:cxn ang="0">
                  <a:pos x="485" y="0"/>
                </a:cxn>
              </a:cxnLst>
              <a:rect l="0" t="0" r="r" b="b"/>
              <a:pathLst>
                <a:path w="1800" h="2464">
                  <a:moveTo>
                    <a:pt x="485" y="0"/>
                  </a:moveTo>
                  <a:lnTo>
                    <a:pt x="0" y="0"/>
                  </a:lnTo>
                  <a:lnTo>
                    <a:pt x="1800" y="2464"/>
                  </a:lnTo>
                  <a:lnTo>
                    <a:pt x="1800" y="2248"/>
                  </a:lnTo>
                  <a:lnTo>
                    <a:pt x="1794" y="2248"/>
                  </a:lnTo>
                  <a:lnTo>
                    <a:pt x="485" y="0"/>
                  </a:lnTo>
                  <a:lnTo>
                    <a:pt x="485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8" name="Freeform 36"/>
            <p:cNvSpPr>
              <a:spLocks/>
            </p:cNvSpPr>
            <p:nvPr/>
          </p:nvSpPr>
          <p:spPr bwMode="hidden">
            <a:xfrm>
              <a:off x="4519" y="0"/>
              <a:ext cx="1235" cy="207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232" y="2074"/>
                </a:cxn>
                <a:cxn ang="0">
                  <a:pos x="1232" y="2038"/>
                </a:cxn>
                <a:cxn ang="0">
                  <a:pos x="4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232" h="2074">
                  <a:moveTo>
                    <a:pt x="0" y="0"/>
                  </a:moveTo>
                  <a:lnTo>
                    <a:pt x="1232" y="2074"/>
                  </a:lnTo>
                  <a:lnTo>
                    <a:pt x="1232" y="2038"/>
                  </a:lnTo>
                  <a:lnTo>
                    <a:pt x="4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7647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9" name="Freeform 37"/>
            <p:cNvSpPr>
              <a:spLocks/>
            </p:cNvSpPr>
            <p:nvPr/>
          </p:nvSpPr>
          <p:spPr bwMode="hidden">
            <a:xfrm>
              <a:off x="4694" y="0"/>
              <a:ext cx="1060" cy="19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058" y="1936"/>
                </a:cxn>
                <a:cxn ang="0">
                  <a:pos x="1058" y="1930"/>
                </a:cxn>
                <a:cxn ang="0">
                  <a:pos x="54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058" h="1936">
                  <a:moveTo>
                    <a:pt x="0" y="0"/>
                  </a:moveTo>
                  <a:lnTo>
                    <a:pt x="1058" y="1936"/>
                  </a:lnTo>
                  <a:lnTo>
                    <a:pt x="1058" y="1930"/>
                  </a:lnTo>
                  <a:lnTo>
                    <a:pt x="54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2549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0" name="Freeform 38"/>
            <p:cNvSpPr>
              <a:spLocks/>
            </p:cNvSpPr>
            <p:nvPr/>
          </p:nvSpPr>
          <p:spPr bwMode="hidden">
            <a:xfrm>
              <a:off x="4981" y="0"/>
              <a:ext cx="773" cy="1487"/>
            </a:xfrm>
            <a:custGeom>
              <a:avLst/>
              <a:gdLst/>
              <a:ahLst/>
              <a:cxnLst>
                <a:cxn ang="0">
                  <a:pos x="771" y="1433"/>
                </a:cxn>
                <a:cxn ang="0">
                  <a:pos x="42" y="0"/>
                </a:cxn>
                <a:cxn ang="0">
                  <a:pos x="0" y="0"/>
                </a:cxn>
                <a:cxn ang="0">
                  <a:pos x="771" y="1487"/>
                </a:cxn>
                <a:cxn ang="0">
                  <a:pos x="771" y="1433"/>
                </a:cxn>
                <a:cxn ang="0">
                  <a:pos x="771" y="1433"/>
                </a:cxn>
              </a:cxnLst>
              <a:rect l="0" t="0" r="r" b="b"/>
              <a:pathLst>
                <a:path w="771" h="1487">
                  <a:moveTo>
                    <a:pt x="771" y="1433"/>
                  </a:moveTo>
                  <a:lnTo>
                    <a:pt x="42" y="0"/>
                  </a:lnTo>
                  <a:lnTo>
                    <a:pt x="0" y="0"/>
                  </a:lnTo>
                  <a:lnTo>
                    <a:pt x="771" y="1487"/>
                  </a:lnTo>
                  <a:lnTo>
                    <a:pt x="771" y="1433"/>
                  </a:lnTo>
                  <a:lnTo>
                    <a:pt x="771" y="1433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882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grpSp>
          <p:nvGrpSpPr>
            <p:cNvPr id="41" name="Group 39"/>
            <p:cNvGrpSpPr>
              <a:grpSpLocks/>
            </p:cNvGrpSpPr>
            <p:nvPr userDrawn="1"/>
          </p:nvGrpSpPr>
          <p:grpSpPr bwMode="auto">
            <a:xfrm>
              <a:off x="0" y="1632"/>
              <a:ext cx="5758" cy="1858"/>
              <a:chOff x="0" y="1632"/>
              <a:chExt cx="5758" cy="1858"/>
            </a:xfrm>
          </p:grpSpPr>
          <p:sp>
            <p:nvSpPr>
              <p:cNvPr id="42" name="Freeform 40"/>
              <p:cNvSpPr>
                <a:spLocks/>
              </p:cNvSpPr>
              <p:nvPr/>
            </p:nvSpPr>
            <p:spPr bwMode="hidden">
              <a:xfrm>
                <a:off x="0" y="1632"/>
                <a:ext cx="3670" cy="1313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366"/>
                  </a:cxn>
                  <a:cxn ang="0">
                    <a:pos x="3635" y="1313"/>
                  </a:cxn>
                  <a:cxn ang="0">
                    <a:pos x="3647" y="1235"/>
                  </a:cxn>
                  <a:cxn ang="0">
                    <a:pos x="3659" y="1163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3659" h="1313">
                    <a:moveTo>
                      <a:pt x="0" y="0"/>
                    </a:moveTo>
                    <a:lnTo>
                      <a:pt x="0" y="366"/>
                    </a:lnTo>
                    <a:lnTo>
                      <a:pt x="3635" y="1313"/>
                    </a:lnTo>
                    <a:lnTo>
                      <a:pt x="3647" y="1235"/>
                    </a:lnTo>
                    <a:lnTo>
                      <a:pt x="3659" y="1163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>
                      <a:gamma/>
                      <a:shade val="72549"/>
                      <a:invGamma/>
                    </a:schemeClr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43" name="Freeform 41"/>
              <p:cNvSpPr>
                <a:spLocks/>
              </p:cNvSpPr>
              <p:nvPr/>
            </p:nvSpPr>
            <p:spPr bwMode="hidden">
              <a:xfrm>
                <a:off x="3646" y="2795"/>
                <a:ext cx="2112" cy="695"/>
              </a:xfrm>
              <a:custGeom>
                <a:avLst/>
                <a:gdLst/>
                <a:ahLst/>
                <a:cxnLst>
                  <a:cxn ang="0">
                    <a:pos x="2105" y="665"/>
                  </a:cxn>
                  <a:cxn ang="0">
                    <a:pos x="24" y="0"/>
                  </a:cxn>
                  <a:cxn ang="0">
                    <a:pos x="12" y="72"/>
                  </a:cxn>
                  <a:cxn ang="0">
                    <a:pos x="0" y="150"/>
                  </a:cxn>
                  <a:cxn ang="0">
                    <a:pos x="2105" y="695"/>
                  </a:cxn>
                  <a:cxn ang="0">
                    <a:pos x="2105" y="665"/>
                  </a:cxn>
                  <a:cxn ang="0">
                    <a:pos x="2105" y="665"/>
                  </a:cxn>
                </a:cxnLst>
                <a:rect l="0" t="0" r="r" b="b"/>
                <a:pathLst>
                  <a:path w="2105" h="695">
                    <a:moveTo>
                      <a:pt x="2105" y="665"/>
                    </a:moveTo>
                    <a:lnTo>
                      <a:pt x="24" y="0"/>
                    </a:lnTo>
                    <a:lnTo>
                      <a:pt x="12" y="72"/>
                    </a:lnTo>
                    <a:lnTo>
                      <a:pt x="0" y="150"/>
                    </a:lnTo>
                    <a:lnTo>
                      <a:pt x="2105" y="695"/>
                    </a:lnTo>
                    <a:lnTo>
                      <a:pt x="2105" y="665"/>
                    </a:lnTo>
                    <a:lnTo>
                      <a:pt x="2105" y="665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tint val="90980"/>
                      <a:invGamma/>
                    </a:schemeClr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14378" name="Rectangle 42"/>
          <p:cNvSpPr>
            <a:spLocks noGrp="1" noChangeArrowheads="1"/>
          </p:cNvSpPr>
          <p:nvPr>
            <p:ph type="ctrTitle" sz="quarter"/>
          </p:nvPr>
        </p:nvSpPr>
        <p:spPr>
          <a:xfrm>
            <a:off x="457200" y="1600200"/>
            <a:ext cx="8229600" cy="1828800"/>
          </a:xfrm>
        </p:spPr>
        <p:txBody>
          <a:bodyPr/>
          <a:lstStyle>
            <a:lvl1pPr>
              <a:defRPr sz="48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14379" name="Rectangle 4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 sz="3600"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44" name="Rectangle 44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5" name="Rectangle 4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6" name="Rectangle 4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E04E17-B175-4062-9200-57A120012D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1656829-A59F-455E-BF6D-0ACA8F78B3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90D7C8F-13DA-49B4-99EF-0C759FA618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607A909-3F2E-44A0-8491-AD7C923313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06BD151-60E2-44D7-960C-FB37A64E8A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4A797DE-4039-48A0-9815-3E8820D852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C68F288-58E2-48DB-9EBD-7E6C4667B0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FF01B59-EF6C-4572-911E-1ACD8DC370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C2F9368-5F3B-4AF1-9580-234459211C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FE00AD-BAF7-4121-BE2B-B9695DA93A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63A4914-5630-40F3-AE5D-0D0E3CEB71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38F7969-B74F-4912-8FC0-7F58D6E522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57200" y="277813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91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91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3941763"/>
            <a:ext cx="4038600" cy="218916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3941763"/>
            <a:ext cx="4038600" cy="218916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C0882C-9F0C-4943-B6A5-1430D67151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>
  <p:cSld name="Nadpis, 1 velký a 2 malé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614EB4E-2F4C-423B-8DDE-B3223776C7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3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>
                <a:gamma/>
                <a:shade val="57647"/>
                <a:invGamma/>
              </a:schemeClr>
            </a:gs>
            <a:gs pos="100000">
              <a:schemeClr val="bg1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9144000" cy="6856413"/>
            <a:chOff x="0" y="0"/>
            <a:chExt cx="5760" cy="4319"/>
          </a:xfrm>
        </p:grpSpPr>
        <p:sp>
          <p:nvSpPr>
            <p:cNvPr id="13315" name="Freeform 3"/>
            <p:cNvSpPr>
              <a:spLocks/>
            </p:cNvSpPr>
            <p:nvPr/>
          </p:nvSpPr>
          <p:spPr bwMode="hidden">
            <a:xfrm>
              <a:off x="0" y="12"/>
              <a:ext cx="5758" cy="3273"/>
            </a:xfrm>
            <a:custGeom>
              <a:avLst/>
              <a:gdLst/>
              <a:ahLst/>
              <a:cxnLst>
                <a:cxn ang="0">
                  <a:pos x="3193" y="1816"/>
                </a:cxn>
                <a:cxn ang="0">
                  <a:pos x="0" y="0"/>
                </a:cxn>
                <a:cxn ang="0">
                  <a:pos x="0" y="522"/>
                </a:cxn>
                <a:cxn ang="0">
                  <a:pos x="3037" y="1978"/>
                </a:cxn>
                <a:cxn ang="0">
                  <a:pos x="5740" y="3273"/>
                </a:cxn>
                <a:cxn ang="0">
                  <a:pos x="5740" y="3267"/>
                </a:cxn>
                <a:cxn ang="0">
                  <a:pos x="3193" y="1816"/>
                </a:cxn>
                <a:cxn ang="0">
                  <a:pos x="3193" y="1816"/>
                </a:cxn>
              </a:cxnLst>
              <a:rect l="0" t="0" r="r" b="b"/>
              <a:pathLst>
                <a:path w="5740" h="3273">
                  <a:moveTo>
                    <a:pt x="3193" y="1816"/>
                  </a:moveTo>
                  <a:lnTo>
                    <a:pt x="0" y="0"/>
                  </a:lnTo>
                  <a:lnTo>
                    <a:pt x="0" y="522"/>
                  </a:lnTo>
                  <a:lnTo>
                    <a:pt x="3037" y="1978"/>
                  </a:lnTo>
                  <a:lnTo>
                    <a:pt x="5740" y="3273"/>
                  </a:lnTo>
                  <a:lnTo>
                    <a:pt x="5740" y="3267"/>
                  </a:lnTo>
                  <a:lnTo>
                    <a:pt x="3193" y="1816"/>
                  </a:lnTo>
                  <a:lnTo>
                    <a:pt x="3193" y="181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3529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16" name="Freeform 4"/>
            <p:cNvSpPr>
              <a:spLocks/>
            </p:cNvSpPr>
            <p:nvPr/>
          </p:nvSpPr>
          <p:spPr bwMode="hidden">
            <a:xfrm>
              <a:off x="149" y="0"/>
              <a:ext cx="5609" cy="3243"/>
            </a:xfrm>
            <a:custGeom>
              <a:avLst/>
              <a:gdLst/>
              <a:ahLst/>
              <a:cxnLst>
                <a:cxn ang="0">
                  <a:pos x="3163" y="1714"/>
                </a:cxn>
                <a:cxn ang="0">
                  <a:pos x="431" y="0"/>
                </a:cxn>
                <a:cxn ang="0">
                  <a:pos x="0" y="0"/>
                </a:cxn>
                <a:cxn ang="0">
                  <a:pos x="3086" y="1786"/>
                </a:cxn>
                <a:cxn ang="0">
                  <a:pos x="5591" y="3243"/>
                </a:cxn>
                <a:cxn ang="0">
                  <a:pos x="5591" y="3237"/>
                </a:cxn>
                <a:cxn ang="0">
                  <a:pos x="3163" y="1714"/>
                </a:cxn>
                <a:cxn ang="0">
                  <a:pos x="3163" y="1714"/>
                </a:cxn>
              </a:cxnLst>
              <a:rect l="0" t="0" r="r" b="b"/>
              <a:pathLst>
                <a:path w="5591" h="3243">
                  <a:moveTo>
                    <a:pt x="3163" y="1714"/>
                  </a:moveTo>
                  <a:lnTo>
                    <a:pt x="431" y="0"/>
                  </a:lnTo>
                  <a:lnTo>
                    <a:pt x="0" y="0"/>
                  </a:lnTo>
                  <a:lnTo>
                    <a:pt x="3086" y="1786"/>
                  </a:lnTo>
                  <a:lnTo>
                    <a:pt x="5591" y="3243"/>
                  </a:lnTo>
                  <a:lnTo>
                    <a:pt x="5591" y="3237"/>
                  </a:lnTo>
                  <a:lnTo>
                    <a:pt x="3163" y="1714"/>
                  </a:lnTo>
                  <a:lnTo>
                    <a:pt x="3163" y="1714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078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17" name="Freeform 5"/>
            <p:cNvSpPr>
              <a:spLocks/>
            </p:cNvSpPr>
            <p:nvPr/>
          </p:nvSpPr>
          <p:spPr bwMode="hidden">
            <a:xfrm>
              <a:off x="0" y="3433"/>
              <a:ext cx="4038" cy="191"/>
            </a:xfrm>
            <a:custGeom>
              <a:avLst/>
              <a:gdLst/>
              <a:ahLst/>
              <a:cxnLst>
                <a:cxn ang="0">
                  <a:pos x="0" y="156"/>
                </a:cxn>
                <a:cxn ang="0">
                  <a:pos x="4042" y="192"/>
                </a:cxn>
                <a:cxn ang="0">
                  <a:pos x="4042" y="144"/>
                </a:cxn>
                <a:cxn ang="0">
                  <a:pos x="0" y="0"/>
                </a:cxn>
                <a:cxn ang="0">
                  <a:pos x="0" y="156"/>
                </a:cxn>
                <a:cxn ang="0">
                  <a:pos x="0" y="156"/>
                </a:cxn>
              </a:cxnLst>
              <a:rect l="0" t="0" r="r" b="b"/>
              <a:pathLst>
                <a:path w="4042" h="192">
                  <a:moveTo>
                    <a:pt x="0" y="156"/>
                  </a:moveTo>
                  <a:lnTo>
                    <a:pt x="4042" y="192"/>
                  </a:lnTo>
                  <a:lnTo>
                    <a:pt x="4042" y="144"/>
                  </a:lnTo>
                  <a:lnTo>
                    <a:pt x="0" y="0"/>
                  </a:lnTo>
                  <a:lnTo>
                    <a:pt x="0" y="156"/>
                  </a:lnTo>
                  <a:lnTo>
                    <a:pt x="0" y="15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5686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18" name="Freeform 6"/>
            <p:cNvSpPr>
              <a:spLocks/>
            </p:cNvSpPr>
            <p:nvPr/>
          </p:nvSpPr>
          <p:spPr bwMode="hidden">
            <a:xfrm>
              <a:off x="4038" y="3577"/>
              <a:ext cx="1720" cy="65"/>
            </a:xfrm>
            <a:custGeom>
              <a:avLst/>
              <a:gdLst/>
              <a:ahLst/>
              <a:cxnLst>
                <a:cxn ang="0">
                  <a:pos x="1722" y="66"/>
                </a:cxn>
                <a:cxn ang="0">
                  <a:pos x="1722" y="60"/>
                </a:cxn>
                <a:cxn ang="0">
                  <a:pos x="0" y="0"/>
                </a:cxn>
                <a:cxn ang="0">
                  <a:pos x="0" y="48"/>
                </a:cxn>
                <a:cxn ang="0">
                  <a:pos x="1722" y="66"/>
                </a:cxn>
                <a:cxn ang="0">
                  <a:pos x="1722" y="66"/>
                </a:cxn>
              </a:cxnLst>
              <a:rect l="0" t="0" r="r" b="b"/>
              <a:pathLst>
                <a:path w="1722" h="66">
                  <a:moveTo>
                    <a:pt x="1722" y="66"/>
                  </a:moveTo>
                  <a:lnTo>
                    <a:pt x="1722" y="60"/>
                  </a:lnTo>
                  <a:lnTo>
                    <a:pt x="0" y="0"/>
                  </a:lnTo>
                  <a:lnTo>
                    <a:pt x="0" y="48"/>
                  </a:lnTo>
                  <a:lnTo>
                    <a:pt x="1722" y="66"/>
                  </a:lnTo>
                  <a:lnTo>
                    <a:pt x="172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19" name="Freeform 7"/>
            <p:cNvSpPr>
              <a:spLocks/>
            </p:cNvSpPr>
            <p:nvPr/>
          </p:nvSpPr>
          <p:spPr bwMode="hidden">
            <a:xfrm>
              <a:off x="0" y="3726"/>
              <a:ext cx="4784" cy="329"/>
            </a:xfrm>
            <a:custGeom>
              <a:avLst/>
              <a:gdLst/>
              <a:ahLst/>
              <a:cxnLst>
                <a:cxn ang="0">
                  <a:pos x="0" y="329"/>
                </a:cxn>
                <a:cxn ang="0">
                  <a:pos x="4789" y="77"/>
                </a:cxn>
                <a:cxn ang="0">
                  <a:pos x="4789" y="0"/>
                </a:cxn>
                <a:cxn ang="0">
                  <a:pos x="0" y="107"/>
                </a:cxn>
                <a:cxn ang="0">
                  <a:pos x="0" y="329"/>
                </a:cxn>
                <a:cxn ang="0">
                  <a:pos x="0" y="329"/>
                </a:cxn>
              </a:cxnLst>
              <a:rect l="0" t="0" r="r" b="b"/>
              <a:pathLst>
                <a:path w="4789" h="329">
                  <a:moveTo>
                    <a:pt x="0" y="329"/>
                  </a:moveTo>
                  <a:lnTo>
                    <a:pt x="4789" y="77"/>
                  </a:lnTo>
                  <a:lnTo>
                    <a:pt x="4789" y="0"/>
                  </a:lnTo>
                  <a:lnTo>
                    <a:pt x="0" y="107"/>
                  </a:lnTo>
                  <a:lnTo>
                    <a:pt x="0" y="329"/>
                  </a:lnTo>
                  <a:lnTo>
                    <a:pt x="0" y="329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1961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20" name="Freeform 8"/>
            <p:cNvSpPr>
              <a:spLocks/>
            </p:cNvSpPr>
            <p:nvPr/>
          </p:nvSpPr>
          <p:spPr bwMode="hidden">
            <a:xfrm>
              <a:off x="4784" y="3702"/>
              <a:ext cx="974" cy="101"/>
            </a:xfrm>
            <a:custGeom>
              <a:avLst/>
              <a:gdLst/>
              <a:ahLst/>
              <a:cxnLst>
                <a:cxn ang="0">
                  <a:pos x="975" y="48"/>
                </a:cxn>
                <a:cxn ang="0">
                  <a:pos x="975" y="0"/>
                </a:cxn>
                <a:cxn ang="0">
                  <a:pos x="0" y="24"/>
                </a:cxn>
                <a:cxn ang="0">
                  <a:pos x="0" y="101"/>
                </a:cxn>
                <a:cxn ang="0">
                  <a:pos x="975" y="48"/>
                </a:cxn>
                <a:cxn ang="0">
                  <a:pos x="975" y="48"/>
                </a:cxn>
              </a:cxnLst>
              <a:rect l="0" t="0" r="r" b="b"/>
              <a:pathLst>
                <a:path w="975" h="101">
                  <a:moveTo>
                    <a:pt x="975" y="48"/>
                  </a:moveTo>
                  <a:lnTo>
                    <a:pt x="975" y="0"/>
                  </a:lnTo>
                  <a:lnTo>
                    <a:pt x="0" y="24"/>
                  </a:lnTo>
                  <a:lnTo>
                    <a:pt x="0" y="101"/>
                  </a:lnTo>
                  <a:lnTo>
                    <a:pt x="975" y="48"/>
                  </a:lnTo>
                  <a:lnTo>
                    <a:pt x="975" y="48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21" name="Freeform 9"/>
            <p:cNvSpPr>
              <a:spLocks/>
            </p:cNvSpPr>
            <p:nvPr/>
          </p:nvSpPr>
          <p:spPr bwMode="hidden">
            <a:xfrm>
              <a:off x="3619" y="3815"/>
              <a:ext cx="2139" cy="198"/>
            </a:xfrm>
            <a:custGeom>
              <a:avLst/>
              <a:gdLst/>
              <a:ahLst/>
              <a:cxnLst>
                <a:cxn ang="0">
                  <a:pos x="2141" y="0"/>
                </a:cxn>
                <a:cxn ang="0">
                  <a:pos x="0" y="156"/>
                </a:cxn>
                <a:cxn ang="0">
                  <a:pos x="0" y="198"/>
                </a:cxn>
                <a:cxn ang="0">
                  <a:pos x="2141" y="0"/>
                </a:cxn>
                <a:cxn ang="0">
                  <a:pos x="2141" y="0"/>
                </a:cxn>
              </a:cxnLst>
              <a:rect l="0" t="0" r="r" b="b"/>
              <a:pathLst>
                <a:path w="2141" h="198">
                  <a:moveTo>
                    <a:pt x="2141" y="0"/>
                  </a:moveTo>
                  <a:lnTo>
                    <a:pt x="0" y="156"/>
                  </a:lnTo>
                  <a:lnTo>
                    <a:pt x="0" y="198"/>
                  </a:lnTo>
                  <a:lnTo>
                    <a:pt x="2141" y="0"/>
                  </a:lnTo>
                  <a:lnTo>
                    <a:pt x="2141" y="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22" name="Freeform 10"/>
            <p:cNvSpPr>
              <a:spLocks/>
            </p:cNvSpPr>
            <p:nvPr/>
          </p:nvSpPr>
          <p:spPr bwMode="hidden">
            <a:xfrm>
              <a:off x="0" y="3971"/>
              <a:ext cx="3619" cy="348"/>
            </a:xfrm>
            <a:custGeom>
              <a:avLst/>
              <a:gdLst/>
              <a:ahLst/>
              <a:cxnLst>
                <a:cxn ang="0">
                  <a:pos x="0" y="348"/>
                </a:cxn>
                <a:cxn ang="0">
                  <a:pos x="311" y="348"/>
                </a:cxn>
                <a:cxn ang="0">
                  <a:pos x="3623" y="42"/>
                </a:cxn>
                <a:cxn ang="0">
                  <a:pos x="3623" y="0"/>
                </a:cxn>
                <a:cxn ang="0">
                  <a:pos x="0" y="264"/>
                </a:cxn>
                <a:cxn ang="0">
                  <a:pos x="0" y="348"/>
                </a:cxn>
                <a:cxn ang="0">
                  <a:pos x="0" y="348"/>
                </a:cxn>
              </a:cxnLst>
              <a:rect l="0" t="0" r="r" b="b"/>
              <a:pathLst>
                <a:path w="3623" h="348">
                  <a:moveTo>
                    <a:pt x="0" y="348"/>
                  </a:moveTo>
                  <a:lnTo>
                    <a:pt x="311" y="348"/>
                  </a:lnTo>
                  <a:lnTo>
                    <a:pt x="3623" y="42"/>
                  </a:lnTo>
                  <a:lnTo>
                    <a:pt x="3623" y="0"/>
                  </a:lnTo>
                  <a:lnTo>
                    <a:pt x="0" y="264"/>
                  </a:lnTo>
                  <a:lnTo>
                    <a:pt x="0" y="348"/>
                  </a:lnTo>
                  <a:lnTo>
                    <a:pt x="0" y="34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2549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23" name="Freeform 11"/>
            <p:cNvSpPr>
              <a:spLocks/>
            </p:cNvSpPr>
            <p:nvPr/>
          </p:nvSpPr>
          <p:spPr bwMode="hidden">
            <a:xfrm>
              <a:off x="2097" y="4043"/>
              <a:ext cx="2514" cy="276"/>
            </a:xfrm>
            <a:custGeom>
              <a:avLst/>
              <a:gdLst/>
              <a:ahLst/>
              <a:cxnLst>
                <a:cxn ang="0">
                  <a:pos x="2182" y="276"/>
                </a:cxn>
                <a:cxn ang="0">
                  <a:pos x="2517" y="204"/>
                </a:cxn>
                <a:cxn ang="0">
                  <a:pos x="2260" y="0"/>
                </a:cxn>
                <a:cxn ang="0">
                  <a:pos x="0" y="276"/>
                </a:cxn>
                <a:cxn ang="0">
                  <a:pos x="2182" y="276"/>
                </a:cxn>
                <a:cxn ang="0">
                  <a:pos x="2182" y="276"/>
                </a:cxn>
              </a:cxnLst>
              <a:rect l="0" t="0" r="r" b="b"/>
              <a:pathLst>
                <a:path w="2517" h="276">
                  <a:moveTo>
                    <a:pt x="2182" y="276"/>
                  </a:moveTo>
                  <a:lnTo>
                    <a:pt x="2517" y="204"/>
                  </a:lnTo>
                  <a:lnTo>
                    <a:pt x="2260" y="0"/>
                  </a:lnTo>
                  <a:lnTo>
                    <a:pt x="0" y="276"/>
                  </a:lnTo>
                  <a:lnTo>
                    <a:pt x="2182" y="276"/>
                  </a:lnTo>
                  <a:lnTo>
                    <a:pt x="2182" y="276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24" name="Freeform 12"/>
            <p:cNvSpPr>
              <a:spLocks/>
            </p:cNvSpPr>
            <p:nvPr/>
          </p:nvSpPr>
          <p:spPr bwMode="hidden">
            <a:xfrm>
              <a:off x="4354" y="3869"/>
              <a:ext cx="1404" cy="378"/>
            </a:xfrm>
            <a:custGeom>
              <a:avLst/>
              <a:gdLst/>
              <a:ahLst/>
              <a:cxnLst>
                <a:cxn ang="0">
                  <a:pos x="1405" y="126"/>
                </a:cxn>
                <a:cxn ang="0">
                  <a:pos x="1405" y="0"/>
                </a:cxn>
                <a:cxn ang="0">
                  <a:pos x="0" y="174"/>
                </a:cxn>
                <a:cxn ang="0">
                  <a:pos x="257" y="378"/>
                </a:cxn>
                <a:cxn ang="0">
                  <a:pos x="1405" y="126"/>
                </a:cxn>
                <a:cxn ang="0">
                  <a:pos x="1405" y="126"/>
                </a:cxn>
              </a:cxnLst>
              <a:rect l="0" t="0" r="r" b="b"/>
              <a:pathLst>
                <a:path w="1405" h="378">
                  <a:moveTo>
                    <a:pt x="1405" y="126"/>
                  </a:moveTo>
                  <a:lnTo>
                    <a:pt x="1405" y="0"/>
                  </a:lnTo>
                  <a:lnTo>
                    <a:pt x="0" y="174"/>
                  </a:lnTo>
                  <a:lnTo>
                    <a:pt x="257" y="378"/>
                  </a:lnTo>
                  <a:lnTo>
                    <a:pt x="1405" y="126"/>
                  </a:lnTo>
                  <a:lnTo>
                    <a:pt x="1405" y="12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6863"/>
                    <a:invGamma/>
                  </a:schemeClr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25" name="Freeform 13"/>
            <p:cNvSpPr>
              <a:spLocks/>
            </p:cNvSpPr>
            <p:nvPr/>
          </p:nvSpPr>
          <p:spPr bwMode="hidden">
            <a:xfrm>
              <a:off x="5030" y="3151"/>
              <a:ext cx="728" cy="240"/>
            </a:xfrm>
            <a:custGeom>
              <a:avLst/>
              <a:gdLst/>
              <a:ahLst/>
              <a:cxnLst>
                <a:cxn ang="0">
                  <a:pos x="729" y="240"/>
                </a:cxn>
                <a:cxn ang="0">
                  <a:pos x="0" y="0"/>
                </a:cxn>
                <a:cxn ang="0">
                  <a:pos x="0" y="6"/>
                </a:cxn>
                <a:cxn ang="0">
                  <a:pos x="729" y="240"/>
                </a:cxn>
                <a:cxn ang="0">
                  <a:pos x="729" y="240"/>
                </a:cxn>
              </a:cxnLst>
              <a:rect l="0" t="0" r="r" b="b"/>
              <a:pathLst>
                <a:path w="729" h="240">
                  <a:moveTo>
                    <a:pt x="729" y="240"/>
                  </a:moveTo>
                  <a:lnTo>
                    <a:pt x="0" y="0"/>
                  </a:lnTo>
                  <a:lnTo>
                    <a:pt x="0" y="6"/>
                  </a:lnTo>
                  <a:lnTo>
                    <a:pt x="729" y="240"/>
                  </a:lnTo>
                  <a:lnTo>
                    <a:pt x="729" y="24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26" name="Freeform 14"/>
            <p:cNvSpPr>
              <a:spLocks/>
            </p:cNvSpPr>
            <p:nvPr/>
          </p:nvSpPr>
          <p:spPr bwMode="hidden">
            <a:xfrm>
              <a:off x="0" y="1486"/>
              <a:ext cx="5030" cy="1671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5035" y="1672"/>
                </a:cxn>
                <a:cxn ang="0">
                  <a:pos x="5035" y="1666"/>
                </a:cxn>
                <a:cxn ang="0">
                  <a:pos x="0" y="0"/>
                </a:cxn>
                <a:cxn ang="0">
                  <a:pos x="0" y="72"/>
                </a:cxn>
                <a:cxn ang="0">
                  <a:pos x="0" y="72"/>
                </a:cxn>
              </a:cxnLst>
              <a:rect l="0" t="0" r="r" b="b"/>
              <a:pathLst>
                <a:path w="5035" h="1672">
                  <a:moveTo>
                    <a:pt x="0" y="72"/>
                  </a:moveTo>
                  <a:lnTo>
                    <a:pt x="5035" y="1672"/>
                  </a:lnTo>
                  <a:lnTo>
                    <a:pt x="5035" y="1666"/>
                  </a:lnTo>
                  <a:lnTo>
                    <a:pt x="0" y="0"/>
                  </a:lnTo>
                  <a:lnTo>
                    <a:pt x="0" y="72"/>
                  </a:lnTo>
                  <a:lnTo>
                    <a:pt x="0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451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27" name="Freeform 15"/>
            <p:cNvSpPr>
              <a:spLocks/>
            </p:cNvSpPr>
            <p:nvPr/>
          </p:nvSpPr>
          <p:spPr bwMode="hidden">
            <a:xfrm>
              <a:off x="5030" y="3049"/>
              <a:ext cx="728" cy="318"/>
            </a:xfrm>
            <a:custGeom>
              <a:avLst/>
              <a:gdLst/>
              <a:ahLst/>
              <a:cxnLst>
                <a:cxn ang="0">
                  <a:pos x="729" y="318"/>
                </a:cxn>
                <a:cxn ang="0">
                  <a:pos x="729" y="312"/>
                </a:cxn>
                <a:cxn ang="0">
                  <a:pos x="0" y="0"/>
                </a:cxn>
                <a:cxn ang="0">
                  <a:pos x="0" y="54"/>
                </a:cxn>
                <a:cxn ang="0">
                  <a:pos x="729" y="318"/>
                </a:cxn>
                <a:cxn ang="0">
                  <a:pos x="729" y="318"/>
                </a:cxn>
              </a:cxnLst>
              <a:rect l="0" t="0" r="r" b="b"/>
              <a:pathLst>
                <a:path w="729" h="318">
                  <a:moveTo>
                    <a:pt x="729" y="318"/>
                  </a:moveTo>
                  <a:lnTo>
                    <a:pt x="729" y="312"/>
                  </a:lnTo>
                  <a:lnTo>
                    <a:pt x="0" y="0"/>
                  </a:lnTo>
                  <a:lnTo>
                    <a:pt x="0" y="54"/>
                  </a:lnTo>
                  <a:lnTo>
                    <a:pt x="729" y="318"/>
                  </a:lnTo>
                  <a:lnTo>
                    <a:pt x="729" y="3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28" name="Freeform 16"/>
            <p:cNvSpPr>
              <a:spLocks/>
            </p:cNvSpPr>
            <p:nvPr/>
          </p:nvSpPr>
          <p:spPr bwMode="hidden">
            <a:xfrm>
              <a:off x="0" y="916"/>
              <a:ext cx="5030" cy="2187"/>
            </a:xfrm>
            <a:custGeom>
              <a:avLst/>
              <a:gdLst/>
              <a:ahLst/>
              <a:cxnLst>
                <a:cxn ang="0">
                  <a:pos x="0" y="396"/>
                </a:cxn>
                <a:cxn ang="0">
                  <a:pos x="5035" y="2188"/>
                </a:cxn>
                <a:cxn ang="0">
                  <a:pos x="5035" y="2134"/>
                </a:cxn>
                <a:cxn ang="0">
                  <a:pos x="0" y="0"/>
                </a:cxn>
                <a:cxn ang="0">
                  <a:pos x="0" y="396"/>
                </a:cxn>
                <a:cxn ang="0">
                  <a:pos x="0" y="396"/>
                </a:cxn>
              </a:cxnLst>
              <a:rect l="0" t="0" r="r" b="b"/>
              <a:pathLst>
                <a:path w="5035" h="2188">
                  <a:moveTo>
                    <a:pt x="0" y="396"/>
                  </a:moveTo>
                  <a:lnTo>
                    <a:pt x="5035" y="2188"/>
                  </a:lnTo>
                  <a:lnTo>
                    <a:pt x="5035" y="2134"/>
                  </a:lnTo>
                  <a:lnTo>
                    <a:pt x="0" y="0"/>
                  </a:lnTo>
                  <a:lnTo>
                    <a:pt x="0" y="396"/>
                  </a:lnTo>
                  <a:lnTo>
                    <a:pt x="0" y="39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6667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29" name="Freeform 17"/>
            <p:cNvSpPr>
              <a:spLocks/>
            </p:cNvSpPr>
            <p:nvPr/>
          </p:nvSpPr>
          <p:spPr bwMode="hidden">
            <a:xfrm>
              <a:off x="2294" y="0"/>
              <a:ext cx="3159" cy="272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3145" y="2727"/>
                </a:cxn>
                <a:cxn ang="0">
                  <a:pos x="3163" y="2704"/>
                </a:cxn>
                <a:cxn ang="0">
                  <a:pos x="10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163" h="2727">
                  <a:moveTo>
                    <a:pt x="0" y="0"/>
                  </a:moveTo>
                  <a:lnTo>
                    <a:pt x="3145" y="2727"/>
                  </a:lnTo>
                  <a:lnTo>
                    <a:pt x="3163" y="2704"/>
                  </a:lnTo>
                  <a:lnTo>
                    <a:pt x="10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980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30" name="Freeform 18"/>
            <p:cNvSpPr>
              <a:spLocks/>
            </p:cNvSpPr>
            <p:nvPr/>
          </p:nvSpPr>
          <p:spPr bwMode="hidden">
            <a:xfrm>
              <a:off x="5435" y="2702"/>
              <a:ext cx="323" cy="299"/>
            </a:xfrm>
            <a:custGeom>
              <a:avLst/>
              <a:gdLst/>
              <a:ahLst/>
              <a:cxnLst>
                <a:cxn ang="0">
                  <a:pos x="323" y="299"/>
                </a:cxn>
                <a:cxn ang="0">
                  <a:pos x="323" y="263"/>
                </a:cxn>
                <a:cxn ang="0">
                  <a:pos x="18" y="0"/>
                </a:cxn>
                <a:cxn ang="0">
                  <a:pos x="0" y="23"/>
                </a:cxn>
                <a:cxn ang="0">
                  <a:pos x="323" y="299"/>
                </a:cxn>
                <a:cxn ang="0">
                  <a:pos x="323" y="299"/>
                </a:cxn>
              </a:cxnLst>
              <a:rect l="0" t="0" r="r" b="b"/>
              <a:pathLst>
                <a:path w="323" h="299">
                  <a:moveTo>
                    <a:pt x="323" y="299"/>
                  </a:moveTo>
                  <a:lnTo>
                    <a:pt x="323" y="263"/>
                  </a:lnTo>
                  <a:lnTo>
                    <a:pt x="18" y="0"/>
                  </a:lnTo>
                  <a:lnTo>
                    <a:pt x="0" y="23"/>
                  </a:lnTo>
                  <a:lnTo>
                    <a:pt x="323" y="299"/>
                  </a:lnTo>
                  <a:lnTo>
                    <a:pt x="323" y="299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4118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31" name="Freeform 19"/>
            <p:cNvSpPr>
              <a:spLocks/>
            </p:cNvSpPr>
            <p:nvPr/>
          </p:nvSpPr>
          <p:spPr bwMode="hidden">
            <a:xfrm>
              <a:off x="5477" y="2588"/>
              <a:ext cx="281" cy="335"/>
            </a:xfrm>
            <a:custGeom>
              <a:avLst/>
              <a:gdLst/>
              <a:ahLst/>
              <a:cxnLst>
                <a:cxn ang="0">
                  <a:pos x="281" y="335"/>
                </a:cxn>
                <a:cxn ang="0">
                  <a:pos x="281" y="173"/>
                </a:cxn>
                <a:cxn ang="0">
                  <a:pos x="96" y="0"/>
                </a:cxn>
                <a:cxn ang="0">
                  <a:pos x="0" y="90"/>
                </a:cxn>
                <a:cxn ang="0">
                  <a:pos x="281" y="335"/>
                </a:cxn>
                <a:cxn ang="0">
                  <a:pos x="281" y="335"/>
                </a:cxn>
              </a:cxnLst>
              <a:rect l="0" t="0" r="r" b="b"/>
              <a:pathLst>
                <a:path w="281" h="335">
                  <a:moveTo>
                    <a:pt x="281" y="335"/>
                  </a:moveTo>
                  <a:lnTo>
                    <a:pt x="281" y="173"/>
                  </a:lnTo>
                  <a:lnTo>
                    <a:pt x="96" y="0"/>
                  </a:lnTo>
                  <a:lnTo>
                    <a:pt x="0" y="90"/>
                  </a:lnTo>
                  <a:lnTo>
                    <a:pt x="281" y="335"/>
                  </a:lnTo>
                  <a:lnTo>
                    <a:pt x="281" y="335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32" name="Freeform 20"/>
            <p:cNvSpPr>
              <a:spLocks/>
            </p:cNvSpPr>
            <p:nvPr/>
          </p:nvSpPr>
          <p:spPr bwMode="hidden">
            <a:xfrm>
              <a:off x="2454" y="0"/>
              <a:ext cx="3119" cy="2678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3026" y="2680"/>
                </a:cxn>
                <a:cxn ang="0">
                  <a:pos x="3122" y="2590"/>
                </a:cxn>
                <a:cxn ang="0">
                  <a:pos x="383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122" h="2680">
                  <a:moveTo>
                    <a:pt x="0" y="0"/>
                  </a:moveTo>
                  <a:lnTo>
                    <a:pt x="3026" y="2680"/>
                  </a:lnTo>
                  <a:lnTo>
                    <a:pt x="3122" y="2590"/>
                  </a:lnTo>
                  <a:lnTo>
                    <a:pt x="383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33" name="Freeform 21"/>
            <p:cNvSpPr>
              <a:spLocks/>
            </p:cNvSpPr>
            <p:nvPr/>
          </p:nvSpPr>
          <p:spPr bwMode="hidden">
            <a:xfrm>
              <a:off x="5626" y="2534"/>
              <a:ext cx="132" cy="132"/>
            </a:xfrm>
            <a:custGeom>
              <a:avLst/>
              <a:gdLst/>
              <a:ahLst/>
              <a:cxnLst>
                <a:cxn ang="0">
                  <a:pos x="132" y="132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132" y="132"/>
                </a:cxn>
                <a:cxn ang="0">
                  <a:pos x="132" y="132"/>
                </a:cxn>
              </a:cxnLst>
              <a:rect l="0" t="0" r="r" b="b"/>
              <a:pathLst>
                <a:path w="132" h="132">
                  <a:moveTo>
                    <a:pt x="132" y="132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132" y="132"/>
                  </a:lnTo>
                  <a:lnTo>
                    <a:pt x="132" y="132"/>
                  </a:lnTo>
                  <a:close/>
                </a:path>
              </a:pathLst>
            </a:custGeom>
            <a:solidFill>
              <a:srgbClr val="FF9999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34" name="Freeform 22"/>
            <p:cNvSpPr>
              <a:spLocks/>
            </p:cNvSpPr>
            <p:nvPr/>
          </p:nvSpPr>
          <p:spPr bwMode="hidden">
            <a:xfrm>
              <a:off x="3112" y="0"/>
              <a:ext cx="2514" cy="253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517" y="2536"/>
                </a:cxn>
                <a:cxn ang="0">
                  <a:pos x="2517" y="2536"/>
                </a:cxn>
                <a:cxn ang="0">
                  <a:pos x="66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517" h="2536">
                  <a:moveTo>
                    <a:pt x="0" y="0"/>
                  </a:moveTo>
                  <a:lnTo>
                    <a:pt x="2517" y="2536"/>
                  </a:lnTo>
                  <a:lnTo>
                    <a:pt x="2517" y="2536"/>
                  </a:lnTo>
                  <a:lnTo>
                    <a:pt x="6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1373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35" name="Freeform 23"/>
            <p:cNvSpPr>
              <a:spLocks/>
            </p:cNvSpPr>
            <p:nvPr/>
          </p:nvSpPr>
          <p:spPr bwMode="hidden">
            <a:xfrm>
              <a:off x="3488" y="0"/>
              <a:ext cx="2198" cy="248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188" y="2482"/>
                </a:cxn>
                <a:cxn ang="0">
                  <a:pos x="2200" y="2476"/>
                </a:cxn>
                <a:cxn ang="0">
                  <a:pos x="31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200" h="2482">
                  <a:moveTo>
                    <a:pt x="0" y="0"/>
                  </a:moveTo>
                  <a:lnTo>
                    <a:pt x="2188" y="2482"/>
                  </a:lnTo>
                  <a:lnTo>
                    <a:pt x="2200" y="2476"/>
                  </a:lnTo>
                  <a:lnTo>
                    <a:pt x="31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36" name="Freeform 24"/>
            <p:cNvSpPr>
              <a:spLocks/>
            </p:cNvSpPr>
            <p:nvPr/>
          </p:nvSpPr>
          <p:spPr bwMode="hidden">
            <a:xfrm>
              <a:off x="5674" y="2474"/>
              <a:ext cx="84" cy="96"/>
            </a:xfrm>
            <a:custGeom>
              <a:avLst/>
              <a:gdLst/>
              <a:ahLst/>
              <a:cxnLst>
                <a:cxn ang="0">
                  <a:pos x="84" y="96"/>
                </a:cxn>
                <a:cxn ang="0">
                  <a:pos x="84" y="90"/>
                </a:cxn>
                <a:cxn ang="0">
                  <a:pos x="12" y="0"/>
                </a:cxn>
                <a:cxn ang="0">
                  <a:pos x="0" y="6"/>
                </a:cxn>
                <a:cxn ang="0">
                  <a:pos x="84" y="96"/>
                </a:cxn>
                <a:cxn ang="0">
                  <a:pos x="84" y="96"/>
                </a:cxn>
              </a:cxnLst>
              <a:rect l="0" t="0" r="r" b="b"/>
              <a:pathLst>
                <a:path w="84" h="96">
                  <a:moveTo>
                    <a:pt x="84" y="96"/>
                  </a:moveTo>
                  <a:lnTo>
                    <a:pt x="84" y="90"/>
                  </a:lnTo>
                  <a:lnTo>
                    <a:pt x="12" y="0"/>
                  </a:lnTo>
                  <a:lnTo>
                    <a:pt x="0" y="6"/>
                  </a:lnTo>
                  <a:lnTo>
                    <a:pt x="84" y="96"/>
                  </a:lnTo>
                  <a:lnTo>
                    <a:pt x="84" y="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37" name="Freeform 25"/>
            <p:cNvSpPr>
              <a:spLocks/>
            </p:cNvSpPr>
            <p:nvPr/>
          </p:nvSpPr>
          <p:spPr bwMode="hidden">
            <a:xfrm>
              <a:off x="5603" y="850"/>
              <a:ext cx="155" cy="516"/>
            </a:xfrm>
            <a:custGeom>
              <a:avLst/>
              <a:gdLst/>
              <a:ahLst/>
              <a:cxnLst>
                <a:cxn ang="0">
                  <a:pos x="155" y="516"/>
                </a:cxn>
                <a:cxn ang="0">
                  <a:pos x="155" y="204"/>
                </a:cxn>
                <a:cxn ang="0">
                  <a:pos x="77" y="0"/>
                </a:cxn>
                <a:cxn ang="0">
                  <a:pos x="0" y="192"/>
                </a:cxn>
                <a:cxn ang="0">
                  <a:pos x="155" y="516"/>
                </a:cxn>
                <a:cxn ang="0">
                  <a:pos x="155" y="516"/>
                </a:cxn>
              </a:cxnLst>
              <a:rect l="0" t="0" r="r" b="b"/>
              <a:pathLst>
                <a:path w="155" h="516">
                  <a:moveTo>
                    <a:pt x="155" y="516"/>
                  </a:moveTo>
                  <a:lnTo>
                    <a:pt x="155" y="204"/>
                  </a:lnTo>
                  <a:lnTo>
                    <a:pt x="77" y="0"/>
                  </a:lnTo>
                  <a:lnTo>
                    <a:pt x="0" y="192"/>
                  </a:lnTo>
                  <a:lnTo>
                    <a:pt x="155" y="516"/>
                  </a:lnTo>
                  <a:lnTo>
                    <a:pt x="155" y="516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38" name="Freeform 26"/>
            <p:cNvSpPr>
              <a:spLocks/>
            </p:cNvSpPr>
            <p:nvPr/>
          </p:nvSpPr>
          <p:spPr bwMode="hidden">
            <a:xfrm>
              <a:off x="5107" y="0"/>
              <a:ext cx="573" cy="104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97" y="1043"/>
                </a:cxn>
                <a:cxn ang="0">
                  <a:pos x="574" y="851"/>
                </a:cxn>
                <a:cxn ang="0">
                  <a:pos x="251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74" h="1043">
                  <a:moveTo>
                    <a:pt x="0" y="0"/>
                  </a:moveTo>
                  <a:lnTo>
                    <a:pt x="497" y="1043"/>
                  </a:lnTo>
                  <a:lnTo>
                    <a:pt x="574" y="851"/>
                  </a:lnTo>
                  <a:lnTo>
                    <a:pt x="251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6667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39" name="Freeform 27"/>
            <p:cNvSpPr>
              <a:spLocks/>
            </p:cNvSpPr>
            <p:nvPr/>
          </p:nvSpPr>
          <p:spPr bwMode="hidden">
            <a:xfrm>
              <a:off x="5411" y="0"/>
              <a:ext cx="341" cy="796"/>
            </a:xfrm>
            <a:custGeom>
              <a:avLst/>
              <a:gdLst/>
              <a:ahLst/>
              <a:cxnLst>
                <a:cxn ang="0">
                  <a:pos x="144" y="0"/>
                </a:cxn>
                <a:cxn ang="0">
                  <a:pos x="0" y="0"/>
                </a:cxn>
                <a:cxn ang="0">
                  <a:pos x="287" y="797"/>
                </a:cxn>
                <a:cxn ang="0">
                  <a:pos x="341" y="653"/>
                </a:cxn>
                <a:cxn ang="0">
                  <a:pos x="144" y="0"/>
                </a:cxn>
                <a:cxn ang="0">
                  <a:pos x="144" y="0"/>
                </a:cxn>
              </a:cxnLst>
              <a:rect l="0" t="0" r="r" b="b"/>
              <a:pathLst>
                <a:path w="341" h="797">
                  <a:moveTo>
                    <a:pt x="144" y="0"/>
                  </a:moveTo>
                  <a:lnTo>
                    <a:pt x="0" y="0"/>
                  </a:lnTo>
                  <a:lnTo>
                    <a:pt x="287" y="797"/>
                  </a:lnTo>
                  <a:lnTo>
                    <a:pt x="341" y="653"/>
                  </a:lnTo>
                  <a:lnTo>
                    <a:pt x="144" y="0"/>
                  </a:lnTo>
                  <a:lnTo>
                    <a:pt x="144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980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40" name="Freeform 28"/>
            <p:cNvSpPr>
              <a:spLocks/>
            </p:cNvSpPr>
            <p:nvPr/>
          </p:nvSpPr>
          <p:spPr bwMode="hidden">
            <a:xfrm>
              <a:off x="5698" y="653"/>
              <a:ext cx="60" cy="311"/>
            </a:xfrm>
            <a:custGeom>
              <a:avLst/>
              <a:gdLst/>
              <a:ahLst/>
              <a:cxnLst>
                <a:cxn ang="0">
                  <a:pos x="0" y="144"/>
                </a:cxn>
                <a:cxn ang="0">
                  <a:pos x="60" y="312"/>
                </a:cxn>
                <a:cxn ang="0">
                  <a:pos x="60" y="6"/>
                </a:cxn>
                <a:cxn ang="0">
                  <a:pos x="54" y="0"/>
                </a:cxn>
                <a:cxn ang="0">
                  <a:pos x="0" y="144"/>
                </a:cxn>
                <a:cxn ang="0">
                  <a:pos x="0" y="144"/>
                </a:cxn>
              </a:cxnLst>
              <a:rect l="0" t="0" r="r" b="b"/>
              <a:pathLst>
                <a:path w="60" h="312">
                  <a:moveTo>
                    <a:pt x="0" y="144"/>
                  </a:moveTo>
                  <a:lnTo>
                    <a:pt x="60" y="312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0" y="144"/>
                  </a:lnTo>
                  <a:lnTo>
                    <a:pt x="0" y="144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41" name="Freeform 29"/>
            <p:cNvSpPr>
              <a:spLocks/>
            </p:cNvSpPr>
            <p:nvPr/>
          </p:nvSpPr>
          <p:spPr bwMode="hidden">
            <a:xfrm>
              <a:off x="2" y="1601"/>
              <a:ext cx="5752" cy="1864"/>
            </a:xfrm>
            <a:custGeom>
              <a:avLst/>
              <a:gdLst/>
              <a:ahLst/>
              <a:cxnLst>
                <a:cxn ang="0">
                  <a:pos x="0" y="371"/>
                </a:cxn>
                <a:cxn ang="0">
                  <a:pos x="5740" y="1864"/>
                </a:cxn>
                <a:cxn ang="0">
                  <a:pos x="5740" y="1834"/>
                </a:cxn>
                <a:cxn ang="0">
                  <a:pos x="0" y="0"/>
                </a:cxn>
                <a:cxn ang="0">
                  <a:pos x="0" y="371"/>
                </a:cxn>
                <a:cxn ang="0">
                  <a:pos x="0" y="371"/>
                </a:cxn>
              </a:cxnLst>
              <a:rect l="0" t="0" r="r" b="b"/>
              <a:pathLst>
                <a:path w="5740" h="1864">
                  <a:moveTo>
                    <a:pt x="0" y="371"/>
                  </a:moveTo>
                  <a:lnTo>
                    <a:pt x="5740" y="1864"/>
                  </a:lnTo>
                  <a:lnTo>
                    <a:pt x="5740" y="1834"/>
                  </a:lnTo>
                  <a:lnTo>
                    <a:pt x="0" y="0"/>
                  </a:lnTo>
                  <a:lnTo>
                    <a:pt x="0" y="371"/>
                  </a:lnTo>
                  <a:lnTo>
                    <a:pt x="0" y="371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3529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42" name="Freeform 30"/>
            <p:cNvSpPr>
              <a:spLocks/>
            </p:cNvSpPr>
            <p:nvPr/>
          </p:nvSpPr>
          <p:spPr bwMode="hidden">
            <a:xfrm>
              <a:off x="5754" y="3483"/>
              <a:ext cx="6" cy="6"/>
            </a:xfrm>
            <a:custGeom>
              <a:avLst/>
              <a:gdLst/>
              <a:ahLst/>
              <a:cxnLst>
                <a:cxn ang="0">
                  <a:pos x="6" y="6"/>
                </a:cxn>
                <a:cxn ang="0">
                  <a:pos x="0" y="0"/>
                </a:cxn>
                <a:cxn ang="0">
                  <a:pos x="0" y="6"/>
                </a:cxn>
                <a:cxn ang="0">
                  <a:pos x="6" y="6"/>
                </a:cxn>
                <a:cxn ang="0">
                  <a:pos x="6" y="6"/>
                </a:cxn>
              </a:cxnLst>
              <a:rect l="0" t="0" r="r" b="b"/>
              <a:pathLst>
                <a:path w="6" h="6">
                  <a:moveTo>
                    <a:pt x="6" y="6"/>
                  </a:moveTo>
                  <a:lnTo>
                    <a:pt x="0" y="0"/>
                  </a:lnTo>
                  <a:lnTo>
                    <a:pt x="0" y="6"/>
                  </a:lnTo>
                  <a:lnTo>
                    <a:pt x="6" y="6"/>
                  </a:lnTo>
                  <a:lnTo>
                    <a:pt x="6" y="6"/>
                  </a:lnTo>
                  <a:close/>
                </a:path>
              </a:pathLst>
            </a:custGeom>
            <a:solidFill>
              <a:srgbClr val="18FF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43" name="Freeform 31"/>
            <p:cNvSpPr>
              <a:spLocks/>
            </p:cNvSpPr>
            <p:nvPr/>
          </p:nvSpPr>
          <p:spPr bwMode="hidden">
            <a:xfrm>
              <a:off x="2" y="2152"/>
              <a:ext cx="5752" cy="1337"/>
            </a:xfrm>
            <a:custGeom>
              <a:avLst/>
              <a:gdLst/>
              <a:ahLst/>
              <a:cxnLst>
                <a:cxn ang="0">
                  <a:pos x="0" y="366"/>
                </a:cxn>
                <a:cxn ang="0">
                  <a:pos x="5740" y="1337"/>
                </a:cxn>
                <a:cxn ang="0">
                  <a:pos x="5740" y="1331"/>
                </a:cxn>
                <a:cxn ang="0">
                  <a:pos x="0" y="0"/>
                </a:cxn>
                <a:cxn ang="0">
                  <a:pos x="0" y="366"/>
                </a:cxn>
                <a:cxn ang="0">
                  <a:pos x="0" y="366"/>
                </a:cxn>
              </a:cxnLst>
              <a:rect l="0" t="0" r="r" b="b"/>
              <a:pathLst>
                <a:path w="5740" h="1337">
                  <a:moveTo>
                    <a:pt x="0" y="366"/>
                  </a:moveTo>
                  <a:lnTo>
                    <a:pt x="5740" y="1337"/>
                  </a:lnTo>
                  <a:lnTo>
                    <a:pt x="5740" y="1331"/>
                  </a:lnTo>
                  <a:lnTo>
                    <a:pt x="0" y="0"/>
                  </a:lnTo>
                  <a:lnTo>
                    <a:pt x="0" y="366"/>
                  </a:lnTo>
                  <a:lnTo>
                    <a:pt x="0" y="366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078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44" name="Freeform 32"/>
            <p:cNvSpPr>
              <a:spLocks/>
            </p:cNvSpPr>
            <p:nvPr/>
          </p:nvSpPr>
          <p:spPr bwMode="hidden">
            <a:xfrm>
              <a:off x="2" y="3177"/>
              <a:ext cx="5752" cy="414"/>
            </a:xfrm>
            <a:custGeom>
              <a:avLst/>
              <a:gdLst/>
              <a:ahLst/>
              <a:cxnLst>
                <a:cxn ang="0">
                  <a:pos x="0" y="48"/>
                </a:cxn>
                <a:cxn ang="0">
                  <a:pos x="5740" y="414"/>
                </a:cxn>
                <a:cxn ang="0">
                  <a:pos x="5740" y="402"/>
                </a:cxn>
                <a:cxn ang="0">
                  <a:pos x="0" y="0"/>
                </a:cxn>
                <a:cxn ang="0">
                  <a:pos x="0" y="48"/>
                </a:cxn>
                <a:cxn ang="0">
                  <a:pos x="0" y="48"/>
                </a:cxn>
              </a:cxnLst>
              <a:rect l="0" t="0" r="r" b="b"/>
              <a:pathLst>
                <a:path w="5740" h="414">
                  <a:moveTo>
                    <a:pt x="0" y="48"/>
                  </a:moveTo>
                  <a:lnTo>
                    <a:pt x="5740" y="414"/>
                  </a:lnTo>
                  <a:lnTo>
                    <a:pt x="5740" y="402"/>
                  </a:lnTo>
                  <a:lnTo>
                    <a:pt x="0" y="0"/>
                  </a:lnTo>
                  <a:lnTo>
                    <a:pt x="0" y="48"/>
                  </a:lnTo>
                  <a:lnTo>
                    <a:pt x="0" y="4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45" name="Freeform 33"/>
            <p:cNvSpPr>
              <a:spLocks/>
            </p:cNvSpPr>
            <p:nvPr/>
          </p:nvSpPr>
          <p:spPr bwMode="hidden">
            <a:xfrm>
              <a:off x="1297" y="0"/>
              <a:ext cx="4457" cy="3177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448" y="3177"/>
                </a:cxn>
                <a:cxn ang="0">
                  <a:pos x="4448" y="3153"/>
                </a:cxn>
                <a:cxn ang="0">
                  <a:pos x="125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4448" h="3177">
                  <a:moveTo>
                    <a:pt x="0" y="0"/>
                  </a:moveTo>
                  <a:lnTo>
                    <a:pt x="4448" y="3177"/>
                  </a:lnTo>
                  <a:lnTo>
                    <a:pt x="4448" y="3153"/>
                  </a:lnTo>
                  <a:lnTo>
                    <a:pt x="125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8627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46" name="Freeform 34"/>
            <p:cNvSpPr>
              <a:spLocks/>
            </p:cNvSpPr>
            <p:nvPr/>
          </p:nvSpPr>
          <p:spPr bwMode="hidden">
            <a:xfrm>
              <a:off x="3321" y="0"/>
              <a:ext cx="2433" cy="261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428" y="2614"/>
                </a:cxn>
                <a:cxn ang="0">
                  <a:pos x="2428" y="2608"/>
                </a:cxn>
                <a:cxn ang="0">
                  <a:pos x="66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428" h="2614">
                  <a:moveTo>
                    <a:pt x="0" y="0"/>
                  </a:moveTo>
                  <a:lnTo>
                    <a:pt x="2428" y="2614"/>
                  </a:lnTo>
                  <a:lnTo>
                    <a:pt x="2428" y="2608"/>
                  </a:lnTo>
                  <a:lnTo>
                    <a:pt x="6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47" name="Freeform 35"/>
            <p:cNvSpPr>
              <a:spLocks/>
            </p:cNvSpPr>
            <p:nvPr/>
          </p:nvSpPr>
          <p:spPr bwMode="hidden">
            <a:xfrm>
              <a:off x="3950" y="0"/>
              <a:ext cx="1804" cy="2464"/>
            </a:xfrm>
            <a:custGeom>
              <a:avLst/>
              <a:gdLst/>
              <a:ahLst/>
              <a:cxnLst>
                <a:cxn ang="0">
                  <a:pos x="485" y="0"/>
                </a:cxn>
                <a:cxn ang="0">
                  <a:pos x="0" y="0"/>
                </a:cxn>
                <a:cxn ang="0">
                  <a:pos x="1800" y="2464"/>
                </a:cxn>
                <a:cxn ang="0">
                  <a:pos x="1800" y="2248"/>
                </a:cxn>
                <a:cxn ang="0">
                  <a:pos x="1794" y="2248"/>
                </a:cxn>
                <a:cxn ang="0">
                  <a:pos x="485" y="0"/>
                </a:cxn>
                <a:cxn ang="0">
                  <a:pos x="485" y="0"/>
                </a:cxn>
              </a:cxnLst>
              <a:rect l="0" t="0" r="r" b="b"/>
              <a:pathLst>
                <a:path w="1800" h="2464">
                  <a:moveTo>
                    <a:pt x="485" y="0"/>
                  </a:moveTo>
                  <a:lnTo>
                    <a:pt x="0" y="0"/>
                  </a:lnTo>
                  <a:lnTo>
                    <a:pt x="1800" y="2464"/>
                  </a:lnTo>
                  <a:lnTo>
                    <a:pt x="1800" y="2248"/>
                  </a:lnTo>
                  <a:lnTo>
                    <a:pt x="1794" y="2248"/>
                  </a:lnTo>
                  <a:lnTo>
                    <a:pt x="485" y="0"/>
                  </a:lnTo>
                  <a:lnTo>
                    <a:pt x="485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48" name="Freeform 36"/>
            <p:cNvSpPr>
              <a:spLocks/>
            </p:cNvSpPr>
            <p:nvPr/>
          </p:nvSpPr>
          <p:spPr bwMode="hidden">
            <a:xfrm>
              <a:off x="4519" y="0"/>
              <a:ext cx="1235" cy="207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232" y="2074"/>
                </a:cxn>
                <a:cxn ang="0">
                  <a:pos x="1232" y="2038"/>
                </a:cxn>
                <a:cxn ang="0">
                  <a:pos x="4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232" h="2074">
                  <a:moveTo>
                    <a:pt x="0" y="0"/>
                  </a:moveTo>
                  <a:lnTo>
                    <a:pt x="1232" y="2074"/>
                  </a:lnTo>
                  <a:lnTo>
                    <a:pt x="1232" y="2038"/>
                  </a:lnTo>
                  <a:lnTo>
                    <a:pt x="4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7647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49" name="Freeform 37"/>
            <p:cNvSpPr>
              <a:spLocks/>
            </p:cNvSpPr>
            <p:nvPr/>
          </p:nvSpPr>
          <p:spPr bwMode="hidden">
            <a:xfrm>
              <a:off x="4694" y="0"/>
              <a:ext cx="1060" cy="19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058" y="1936"/>
                </a:cxn>
                <a:cxn ang="0">
                  <a:pos x="1058" y="1930"/>
                </a:cxn>
                <a:cxn ang="0">
                  <a:pos x="54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058" h="1936">
                  <a:moveTo>
                    <a:pt x="0" y="0"/>
                  </a:moveTo>
                  <a:lnTo>
                    <a:pt x="1058" y="1936"/>
                  </a:lnTo>
                  <a:lnTo>
                    <a:pt x="1058" y="1930"/>
                  </a:lnTo>
                  <a:lnTo>
                    <a:pt x="54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2549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50" name="Freeform 38"/>
            <p:cNvSpPr>
              <a:spLocks/>
            </p:cNvSpPr>
            <p:nvPr/>
          </p:nvSpPr>
          <p:spPr bwMode="hidden">
            <a:xfrm>
              <a:off x="4981" y="0"/>
              <a:ext cx="773" cy="1487"/>
            </a:xfrm>
            <a:custGeom>
              <a:avLst/>
              <a:gdLst/>
              <a:ahLst/>
              <a:cxnLst>
                <a:cxn ang="0">
                  <a:pos x="771" y="1433"/>
                </a:cxn>
                <a:cxn ang="0">
                  <a:pos x="42" y="0"/>
                </a:cxn>
                <a:cxn ang="0">
                  <a:pos x="0" y="0"/>
                </a:cxn>
                <a:cxn ang="0">
                  <a:pos x="771" y="1487"/>
                </a:cxn>
                <a:cxn ang="0">
                  <a:pos x="771" y="1433"/>
                </a:cxn>
                <a:cxn ang="0">
                  <a:pos x="771" y="1433"/>
                </a:cxn>
              </a:cxnLst>
              <a:rect l="0" t="0" r="r" b="b"/>
              <a:pathLst>
                <a:path w="771" h="1487">
                  <a:moveTo>
                    <a:pt x="771" y="1433"/>
                  </a:moveTo>
                  <a:lnTo>
                    <a:pt x="42" y="0"/>
                  </a:lnTo>
                  <a:lnTo>
                    <a:pt x="0" y="0"/>
                  </a:lnTo>
                  <a:lnTo>
                    <a:pt x="771" y="1487"/>
                  </a:lnTo>
                  <a:lnTo>
                    <a:pt x="771" y="1433"/>
                  </a:lnTo>
                  <a:lnTo>
                    <a:pt x="771" y="1433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882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grpSp>
          <p:nvGrpSpPr>
            <p:cNvPr id="1068" name="Group 39"/>
            <p:cNvGrpSpPr>
              <a:grpSpLocks/>
            </p:cNvGrpSpPr>
            <p:nvPr userDrawn="1"/>
          </p:nvGrpSpPr>
          <p:grpSpPr bwMode="auto">
            <a:xfrm>
              <a:off x="0" y="1632"/>
              <a:ext cx="5758" cy="1858"/>
              <a:chOff x="0" y="1632"/>
              <a:chExt cx="5758" cy="1858"/>
            </a:xfrm>
          </p:grpSpPr>
          <p:sp>
            <p:nvSpPr>
              <p:cNvPr id="13352" name="Freeform 40"/>
              <p:cNvSpPr>
                <a:spLocks/>
              </p:cNvSpPr>
              <p:nvPr/>
            </p:nvSpPr>
            <p:spPr bwMode="hidden">
              <a:xfrm>
                <a:off x="0" y="1632"/>
                <a:ext cx="3670" cy="1313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366"/>
                  </a:cxn>
                  <a:cxn ang="0">
                    <a:pos x="3635" y="1313"/>
                  </a:cxn>
                  <a:cxn ang="0">
                    <a:pos x="3647" y="1235"/>
                  </a:cxn>
                  <a:cxn ang="0">
                    <a:pos x="3659" y="1163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3659" h="1313">
                    <a:moveTo>
                      <a:pt x="0" y="0"/>
                    </a:moveTo>
                    <a:lnTo>
                      <a:pt x="0" y="366"/>
                    </a:lnTo>
                    <a:lnTo>
                      <a:pt x="3635" y="1313"/>
                    </a:lnTo>
                    <a:lnTo>
                      <a:pt x="3647" y="1235"/>
                    </a:lnTo>
                    <a:lnTo>
                      <a:pt x="3659" y="1163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>
                      <a:gamma/>
                      <a:shade val="72549"/>
                      <a:invGamma/>
                    </a:schemeClr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3353" name="Freeform 41"/>
              <p:cNvSpPr>
                <a:spLocks/>
              </p:cNvSpPr>
              <p:nvPr/>
            </p:nvSpPr>
            <p:spPr bwMode="hidden">
              <a:xfrm>
                <a:off x="3646" y="2795"/>
                <a:ext cx="2112" cy="695"/>
              </a:xfrm>
              <a:custGeom>
                <a:avLst/>
                <a:gdLst/>
                <a:ahLst/>
                <a:cxnLst>
                  <a:cxn ang="0">
                    <a:pos x="2105" y="665"/>
                  </a:cxn>
                  <a:cxn ang="0">
                    <a:pos x="24" y="0"/>
                  </a:cxn>
                  <a:cxn ang="0">
                    <a:pos x="12" y="72"/>
                  </a:cxn>
                  <a:cxn ang="0">
                    <a:pos x="0" y="150"/>
                  </a:cxn>
                  <a:cxn ang="0">
                    <a:pos x="2105" y="695"/>
                  </a:cxn>
                  <a:cxn ang="0">
                    <a:pos x="2105" y="665"/>
                  </a:cxn>
                  <a:cxn ang="0">
                    <a:pos x="2105" y="665"/>
                  </a:cxn>
                </a:cxnLst>
                <a:rect l="0" t="0" r="r" b="b"/>
                <a:pathLst>
                  <a:path w="2105" h="695">
                    <a:moveTo>
                      <a:pt x="2105" y="665"/>
                    </a:moveTo>
                    <a:lnTo>
                      <a:pt x="24" y="0"/>
                    </a:lnTo>
                    <a:lnTo>
                      <a:pt x="12" y="72"/>
                    </a:lnTo>
                    <a:lnTo>
                      <a:pt x="0" y="150"/>
                    </a:lnTo>
                    <a:lnTo>
                      <a:pt x="2105" y="695"/>
                    </a:lnTo>
                    <a:lnTo>
                      <a:pt x="2105" y="665"/>
                    </a:lnTo>
                    <a:lnTo>
                      <a:pt x="2105" y="665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tint val="90980"/>
                      <a:invGamma/>
                    </a:schemeClr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13354" name="Rectangle 4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3355" name="Rectangle 4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3356" name="Rectangle 4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357" name="Rectangle 4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358" name="Rectangle 4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>
              <a:defRPr/>
            </a:pPr>
            <a:fld id="{DEE7F3AA-5F47-4133-8235-ECD39ADB62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64" r:id="rId1"/>
    <p:sldLayoutId id="2147483663" r:id="rId2"/>
    <p:sldLayoutId id="2147483662" r:id="rId3"/>
    <p:sldLayoutId id="2147483661" r:id="rId4"/>
    <p:sldLayoutId id="2147483660" r:id="rId5"/>
    <p:sldLayoutId id="2147483659" r:id="rId6"/>
    <p:sldLayoutId id="2147483658" r:id="rId7"/>
    <p:sldLayoutId id="2147483657" r:id="rId8"/>
    <p:sldLayoutId id="2147483656" r:id="rId9"/>
    <p:sldLayoutId id="2147483655" r:id="rId10"/>
    <p:sldLayoutId id="2147483654" r:id="rId11"/>
    <p:sldLayoutId id="2147483653" r:id="rId12"/>
    <p:sldLayoutId id="2147483652" r:id="rId13"/>
    <p:sldLayoutId id="2147483665" r:id="rId14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90000"/>
        <a:buFont typeface="Wingdings" pitchFamily="2" charset="2"/>
        <a:buBlip>
          <a:blip r:embed="rId16"/>
        </a:buBlip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itchFamily="2" charset="2"/>
        <a:buBlip>
          <a:blip r:embed="rId17"/>
        </a:buBlip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8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8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8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8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8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2"/>
          <p:cNvSpPr>
            <a:spLocks noGrp="1" noChangeArrowheads="1"/>
          </p:cNvSpPr>
          <p:nvPr>
            <p:ph type="ctrTitle" idx="4294967295"/>
          </p:nvPr>
        </p:nvSpPr>
        <p:spPr>
          <a:xfrm>
            <a:off x="611188" y="3068638"/>
            <a:ext cx="7772400" cy="1470025"/>
          </a:xfrm>
          <a:noFill/>
        </p:spPr>
        <p:txBody>
          <a:bodyPr/>
          <a:lstStyle/>
          <a:p>
            <a:r>
              <a:rPr lang="cs-CZ" sz="7200" smtClean="0">
                <a:solidFill>
                  <a:srgbClr val="CCFF33"/>
                </a:solidFill>
                <a:effectLst/>
              </a:rPr>
              <a:t>Sopečná činnost</a:t>
            </a:r>
          </a:p>
        </p:txBody>
      </p:sp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476250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TextovéPole 14"/>
          <p:cNvSpPr txBox="1"/>
          <p:nvPr/>
        </p:nvSpPr>
        <p:spPr>
          <a:xfrm>
            <a:off x="0" y="6524625"/>
            <a:ext cx="1187450" cy="2746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200" b="1"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  <a:cs typeface="Arial" charset="0"/>
              </a:rPr>
              <a:t>ZŠ Hejnice 2010</a:t>
            </a:r>
          </a:p>
        </p:txBody>
      </p:sp>
      <p:sp>
        <p:nvSpPr>
          <p:cNvPr id="2" name="TextovéPole 14"/>
          <p:cNvSpPr txBox="1"/>
          <p:nvPr/>
        </p:nvSpPr>
        <p:spPr>
          <a:xfrm>
            <a:off x="7854950" y="6453188"/>
            <a:ext cx="1289050" cy="27463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200" b="1"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  <a:cs typeface="Arial" charset="0"/>
              </a:rPr>
              <a:t>Mgr. Jan Kašpar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827088" y="333375"/>
            <a:ext cx="6192837" cy="850900"/>
          </a:xfrm>
        </p:spPr>
        <p:txBody>
          <a:bodyPr/>
          <a:lstStyle/>
          <a:p>
            <a:pPr algn="l" eaLnBrk="1" hangingPunct="1">
              <a:defRPr/>
            </a:pPr>
            <a:r>
              <a:rPr lang="cs-CZ" sz="4000" b="1" smtClean="0">
                <a:solidFill>
                  <a:srgbClr val="FFFF00"/>
                </a:solidFill>
              </a:rPr>
              <a:t>Základní pojmy:</a:t>
            </a:r>
          </a:p>
        </p:txBody>
      </p:sp>
      <p:sp>
        <p:nvSpPr>
          <p:cNvPr id="15366" name="Text Box 6"/>
          <p:cNvSpPr txBox="1">
            <a:spLocks noChangeArrowheads="1"/>
          </p:cNvSpPr>
          <p:nvPr/>
        </p:nvSpPr>
        <p:spPr bwMode="auto">
          <a:xfrm>
            <a:off x="179388" y="1412875"/>
            <a:ext cx="8640762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rgbClr val="FFFF00"/>
                </a:solidFill>
                <a:latin typeface="Verdana" pitchFamily="34" charset="0"/>
              </a:rPr>
              <a:t>KALDERA = </a:t>
            </a:r>
            <a:r>
              <a:rPr lang="cs-CZ">
                <a:latin typeface="Verdana" pitchFamily="34" charset="0"/>
              </a:rPr>
              <a:t>kruhová propadlina</a:t>
            </a:r>
            <a:r>
              <a:rPr lang="cs-CZ"/>
              <a:t>. </a:t>
            </a:r>
            <a:r>
              <a:rPr lang="cs-CZ">
                <a:latin typeface="Verdana" pitchFamily="34" charset="0"/>
              </a:rPr>
              <a:t>Vzniká po vyprázdnění magmatického krbu</a:t>
            </a:r>
            <a:r>
              <a:rPr lang="cs-CZ"/>
              <a:t>. </a:t>
            </a:r>
            <a:r>
              <a:rPr lang="cs-CZ">
                <a:latin typeface="Verdana" pitchFamily="34" charset="0"/>
              </a:rPr>
              <a:t>Vrchol se propadne = vznikne jezero</a:t>
            </a:r>
          </a:p>
        </p:txBody>
      </p:sp>
      <p:sp>
        <p:nvSpPr>
          <p:cNvPr id="15376" name="Text Box 16"/>
          <p:cNvSpPr txBox="1">
            <a:spLocks noChangeArrowheads="1"/>
          </p:cNvSpPr>
          <p:nvPr/>
        </p:nvSpPr>
        <p:spPr bwMode="auto">
          <a:xfrm>
            <a:off x="5435600" y="765175"/>
            <a:ext cx="7207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200">
                <a:solidFill>
                  <a:schemeClr val="bg1"/>
                </a:solidFill>
                <a:latin typeface="Verdana" pitchFamily="34" charset="0"/>
              </a:rPr>
              <a:t>Obr.7</a:t>
            </a:r>
          </a:p>
        </p:txBody>
      </p:sp>
      <p:sp>
        <p:nvSpPr>
          <p:cNvPr id="15377" name="Text Box 17"/>
          <p:cNvSpPr txBox="1">
            <a:spLocks noChangeArrowheads="1"/>
          </p:cNvSpPr>
          <p:nvPr/>
        </p:nvSpPr>
        <p:spPr bwMode="auto">
          <a:xfrm>
            <a:off x="827088" y="4724400"/>
            <a:ext cx="792162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200">
                <a:solidFill>
                  <a:schemeClr val="bg1"/>
                </a:solidFill>
                <a:latin typeface="Verdana" pitchFamily="34" charset="0"/>
              </a:rPr>
              <a:t>Obr.8</a:t>
            </a:r>
          </a:p>
        </p:txBody>
      </p:sp>
      <p:sp>
        <p:nvSpPr>
          <p:cNvPr id="15378" name="Text Box 18"/>
          <p:cNvSpPr txBox="1">
            <a:spLocks noChangeArrowheads="1"/>
          </p:cNvSpPr>
          <p:nvPr/>
        </p:nvSpPr>
        <p:spPr bwMode="auto">
          <a:xfrm>
            <a:off x="8101013" y="6308725"/>
            <a:ext cx="647700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</a:pPr>
            <a:r>
              <a:rPr lang="cs-CZ" sz="1200">
                <a:solidFill>
                  <a:schemeClr val="bg1"/>
                </a:solidFill>
                <a:latin typeface="Verdana" pitchFamily="34" charset="0"/>
              </a:rPr>
              <a:t>Obr.9</a:t>
            </a:r>
          </a:p>
        </p:txBody>
      </p:sp>
      <p:sp>
        <p:nvSpPr>
          <p:cNvPr id="2" name="Text Box 6"/>
          <p:cNvSpPr txBox="1">
            <a:spLocks noChangeArrowheads="1"/>
          </p:cNvSpPr>
          <p:nvPr/>
        </p:nvSpPr>
        <p:spPr bwMode="auto">
          <a:xfrm>
            <a:off x="179388" y="2708275"/>
            <a:ext cx="8785225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>
                <a:solidFill>
                  <a:srgbClr val="FFFF00"/>
                </a:solidFill>
              </a:rPr>
              <a:t>STRATOVULKÁN</a:t>
            </a:r>
            <a:r>
              <a:rPr lang="cs-CZ" b="1">
                <a:solidFill>
                  <a:srgbClr val="FFFF00"/>
                </a:solidFill>
                <a:latin typeface="Verdana" pitchFamily="34" charset="0"/>
              </a:rPr>
              <a:t> =</a:t>
            </a:r>
            <a:r>
              <a:rPr lang="cs-CZ">
                <a:solidFill>
                  <a:srgbClr val="FFFF00"/>
                </a:solidFill>
                <a:latin typeface="Verdana" pitchFamily="34" charset="0"/>
              </a:rPr>
              <a:t> </a:t>
            </a:r>
            <a:r>
              <a:rPr lang="cs-CZ">
                <a:latin typeface="Verdana" pitchFamily="34" charset="0"/>
              </a:rPr>
              <a:t>neboli navrstvená sopka, je označení pro jeden </a:t>
            </a:r>
            <a:r>
              <a:rPr lang="cs-CZ"/>
              <a:t/>
            </a:r>
            <a:br>
              <a:rPr lang="cs-CZ"/>
            </a:br>
            <a:r>
              <a:rPr lang="cs-CZ">
                <a:latin typeface="Verdana" pitchFamily="34" charset="0"/>
              </a:rPr>
              <a:t>z nejběžnějších typů sopky. </a:t>
            </a:r>
          </a:p>
        </p:txBody>
      </p:sp>
      <p:sp>
        <p:nvSpPr>
          <p:cNvPr id="3" name="Text Box 6"/>
          <p:cNvSpPr txBox="1">
            <a:spLocks noChangeArrowheads="1"/>
          </p:cNvSpPr>
          <p:nvPr/>
        </p:nvSpPr>
        <p:spPr bwMode="auto">
          <a:xfrm>
            <a:off x="179388" y="3933825"/>
            <a:ext cx="8785225" cy="915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>
                <a:solidFill>
                  <a:srgbClr val="FFFF00"/>
                </a:solidFill>
              </a:rPr>
              <a:t>LÁVA</a:t>
            </a:r>
            <a:r>
              <a:rPr lang="cs-CZ" b="1">
                <a:solidFill>
                  <a:srgbClr val="FFFF00"/>
                </a:solidFill>
                <a:latin typeface="Verdana" pitchFamily="34" charset="0"/>
              </a:rPr>
              <a:t> =</a:t>
            </a:r>
            <a:r>
              <a:rPr lang="cs-CZ">
                <a:solidFill>
                  <a:srgbClr val="FFFF00"/>
                </a:solidFill>
                <a:latin typeface="Verdana" pitchFamily="34" charset="0"/>
              </a:rPr>
              <a:t> </a:t>
            </a:r>
            <a:r>
              <a:rPr lang="cs-CZ">
                <a:latin typeface="Verdana" pitchFamily="34" charset="0"/>
              </a:rPr>
              <a:t> je geologické označení roztavené horniny, která se dostává na povrch během sopečných erupcí či lávových výlevů</a:t>
            </a:r>
            <a:r>
              <a:rPr lang="cs-CZ"/>
              <a:t>;</a:t>
            </a:r>
            <a:r>
              <a:rPr lang="cs-CZ">
                <a:latin typeface="Verdana" pitchFamily="34" charset="0"/>
              </a:rPr>
              <a:t> převážně alumino-silikátová tavenina, která obsahuje sopečné plyny</a:t>
            </a:r>
            <a:r>
              <a:rPr lang="cs-CZ"/>
              <a:t>.</a:t>
            </a:r>
          </a:p>
        </p:txBody>
      </p:sp>
      <p:sp>
        <p:nvSpPr>
          <p:cNvPr id="4" name="Text Box 6"/>
          <p:cNvSpPr txBox="1">
            <a:spLocks noChangeArrowheads="1"/>
          </p:cNvSpPr>
          <p:nvPr/>
        </p:nvSpPr>
        <p:spPr bwMode="auto">
          <a:xfrm>
            <a:off x="179388" y="5445125"/>
            <a:ext cx="8785225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>
                <a:solidFill>
                  <a:srgbClr val="FFFF00"/>
                </a:solidFill>
              </a:rPr>
              <a:t>MAGMA</a:t>
            </a:r>
            <a:r>
              <a:rPr lang="cs-CZ" b="1">
                <a:solidFill>
                  <a:srgbClr val="FFFF00"/>
                </a:solidFill>
                <a:latin typeface="Verdana" pitchFamily="34" charset="0"/>
              </a:rPr>
              <a:t> =</a:t>
            </a:r>
            <a:r>
              <a:rPr lang="cs-CZ">
                <a:solidFill>
                  <a:srgbClr val="FFFF00"/>
                </a:solidFill>
                <a:latin typeface="Verdana" pitchFamily="34" charset="0"/>
              </a:rPr>
              <a:t> </a:t>
            </a:r>
            <a:r>
              <a:rPr lang="cs-CZ">
                <a:latin typeface="Verdana" pitchFamily="34" charset="0"/>
              </a:rPr>
              <a:t>je převážně alumino-silikátová tavenina</a:t>
            </a:r>
            <a:r>
              <a:rPr lang="cs-CZ"/>
              <a:t> pod povrchem Země</a:t>
            </a:r>
            <a:r>
              <a:rPr lang="cs-CZ">
                <a:latin typeface="Verdana" pitchFamily="34" charset="0"/>
              </a:rPr>
              <a:t>, která obsahuje sopečné plyny</a:t>
            </a:r>
            <a:r>
              <a:rPr lang="cs-CZ"/>
              <a:t>. Její teplota je 600 – 1400°C.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6" dur="500"/>
                                        <p:tgtEl>
                                          <p:spTgt spid="153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9" dur="500"/>
                                        <p:tgtEl>
                                          <p:spTgt spid="153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500"/>
                                        <p:tgtEl>
                                          <p:spTgt spid="153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2" grpId="0" autoUpdateAnimBg="0"/>
      <p:bldP spid="15366" grpId="0" autoUpdateAnimBg="0"/>
      <p:bldP spid="15376" grpId="0"/>
      <p:bldP spid="15377" grpId="0"/>
      <p:bldP spid="15378" grpId="0"/>
      <p:bldP spid="2" grpId="0" autoUpdateAnimBg="0"/>
      <p:bldP spid="3" grpId="0" autoUpdateAnimBg="0"/>
      <p:bldP spid="4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6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3683000" cy="1143000"/>
          </a:xfrm>
        </p:spPr>
        <p:txBody>
          <a:bodyPr/>
          <a:lstStyle/>
          <a:p>
            <a:pPr eaLnBrk="1" hangingPunct="1">
              <a:defRPr/>
            </a:pPr>
            <a:r>
              <a:rPr lang="cs-CZ" sz="4000" dirty="0" smtClean="0">
                <a:latin typeface="Times New Roman" pitchFamily="18" charset="0"/>
              </a:rPr>
              <a:t>Itálie - Etna</a:t>
            </a:r>
          </a:p>
        </p:txBody>
      </p:sp>
      <p:sp>
        <p:nvSpPr>
          <p:cNvPr id="8197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0" y="1438275"/>
            <a:ext cx="4284663" cy="3143250"/>
          </a:xfrm>
        </p:spPr>
        <p:txBody>
          <a:bodyPr/>
          <a:lstStyle/>
          <a:p>
            <a:pPr eaLnBrk="1" hangingPunct="1">
              <a:defRPr/>
            </a:pPr>
            <a:r>
              <a:rPr lang="cs-CZ" sz="1800" smtClean="0">
                <a:latin typeface="Times New Roman" pitchFamily="18" charset="0"/>
              </a:rPr>
              <a:t>3325 m n. m.</a:t>
            </a:r>
          </a:p>
          <a:p>
            <a:pPr eaLnBrk="1" hangingPunct="1">
              <a:defRPr/>
            </a:pPr>
            <a:r>
              <a:rPr lang="cs-CZ" sz="1800" smtClean="0">
                <a:latin typeface="Times New Roman" pitchFamily="18" charset="0"/>
              </a:rPr>
              <a:t>královnou mezi evropskými sopkami</a:t>
            </a:r>
          </a:p>
          <a:p>
            <a:pPr eaLnBrk="1" hangingPunct="1">
              <a:defRPr/>
            </a:pPr>
            <a:r>
              <a:rPr lang="cs-CZ" sz="1800" smtClean="0">
                <a:latin typeface="Times New Roman" pitchFamily="18" charset="0"/>
              </a:rPr>
              <a:t>nejvyšší na kontinentě, i nejaktivnější</a:t>
            </a:r>
          </a:p>
          <a:p>
            <a:pPr eaLnBrk="1" hangingPunct="1">
              <a:defRPr/>
            </a:pPr>
            <a:r>
              <a:rPr lang="cs-CZ" sz="1800" smtClean="0">
                <a:latin typeface="Times New Roman" pitchFamily="18" charset="0"/>
              </a:rPr>
              <a:t>patří ke geotektonické oblasti Středozemního moře, ležící mezi dvěma přibližujícími se kontinent. deskami – evropskou  a africkou</a:t>
            </a:r>
          </a:p>
          <a:p>
            <a:pPr eaLnBrk="1" hangingPunct="1">
              <a:defRPr/>
            </a:pPr>
            <a:r>
              <a:rPr lang="cs-CZ" sz="1800" smtClean="0">
                <a:latin typeface="Times New Roman" pitchFamily="18" charset="0"/>
              </a:rPr>
              <a:t>na východním pobřeží Sicílie</a:t>
            </a:r>
          </a:p>
          <a:p>
            <a:pPr eaLnBrk="1" hangingPunct="1">
              <a:defRPr/>
            </a:pPr>
            <a:r>
              <a:rPr lang="cs-CZ" sz="1800" smtClean="0">
                <a:latin typeface="Times New Roman" pitchFamily="18" charset="0"/>
              </a:rPr>
              <a:t>zdvihá se do výšky přes tři kilometry prakticky od hladiny moře </a:t>
            </a:r>
          </a:p>
        </p:txBody>
      </p:sp>
      <p:pic>
        <p:nvPicPr>
          <p:cNvPr id="19459" name="Picture 7" descr="P1080125"/>
          <p:cNvPicPr>
            <a:picLocks noChangeAspect="1" noChangeArrowheads="1"/>
          </p:cNvPicPr>
          <p:nvPr/>
        </p:nvPicPr>
        <p:blipFill>
          <a:blip r:embed="rId3"/>
          <a:srcRect l="28101"/>
          <a:stretch>
            <a:fillRect/>
          </a:stretch>
        </p:blipFill>
        <p:spPr bwMode="auto">
          <a:xfrm>
            <a:off x="4356100" y="1052513"/>
            <a:ext cx="4762500" cy="496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0" name="Text Box 8"/>
          <p:cNvSpPr txBox="1">
            <a:spLocks noChangeArrowheads="1"/>
          </p:cNvSpPr>
          <p:nvPr/>
        </p:nvSpPr>
        <p:spPr bwMode="auto">
          <a:xfrm>
            <a:off x="7740650" y="6237288"/>
            <a:ext cx="863600" cy="396875"/>
          </a:xfrm>
          <a:prstGeom prst="rect">
            <a:avLst/>
          </a:prstGeom>
          <a:solidFill>
            <a:srgbClr val="FFCC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b="1">
                <a:solidFill>
                  <a:srgbClr val="000000"/>
                </a:solidFill>
                <a:cs typeface="Arial" charset="0"/>
              </a:rPr>
              <a:t>Obr.1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Etna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defRPr/>
            </a:pPr>
            <a:endParaRPr lang="cs-CZ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eaLnBrk="1" hangingPunct="1">
              <a:defRPr/>
            </a:pPr>
            <a:endParaRPr lang="cs-CZ" smtClean="0"/>
          </a:p>
        </p:txBody>
      </p:sp>
      <p:pic>
        <p:nvPicPr>
          <p:cNvPr id="21508" name="Picture 8" descr="P108013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09" name="Text Box 9"/>
          <p:cNvSpPr txBox="1">
            <a:spLocks noChangeArrowheads="1"/>
          </p:cNvSpPr>
          <p:nvPr/>
        </p:nvSpPr>
        <p:spPr bwMode="auto">
          <a:xfrm>
            <a:off x="6877050" y="6237288"/>
            <a:ext cx="863600" cy="396875"/>
          </a:xfrm>
          <a:prstGeom prst="rect">
            <a:avLst/>
          </a:prstGeom>
          <a:solidFill>
            <a:srgbClr val="FFCC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b="1">
                <a:solidFill>
                  <a:srgbClr val="000000"/>
                </a:solidFill>
                <a:cs typeface="Arial" charset="0"/>
              </a:rPr>
              <a:t>Obr.2</a:t>
            </a:r>
          </a:p>
        </p:txBody>
      </p:sp>
      <p:sp>
        <p:nvSpPr>
          <p:cNvPr id="21510" name="Text Box 10"/>
          <p:cNvSpPr txBox="1">
            <a:spLocks noChangeArrowheads="1"/>
          </p:cNvSpPr>
          <p:nvPr/>
        </p:nvSpPr>
        <p:spPr bwMode="auto">
          <a:xfrm>
            <a:off x="323850" y="188913"/>
            <a:ext cx="4248150" cy="396875"/>
          </a:xfrm>
          <a:prstGeom prst="rect">
            <a:avLst/>
          </a:prstGeom>
          <a:solidFill>
            <a:srgbClr val="FFCC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b="1">
                <a:solidFill>
                  <a:srgbClr val="000000"/>
                </a:solidFill>
                <a:cs typeface="Arial" charset="0"/>
              </a:rPr>
              <a:t>Etna – jeden z pobočných kráterů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000" smtClean="0">
                <a:latin typeface="Times New Roman" pitchFamily="18" charset="0"/>
              </a:rPr>
              <a:t>Itálie - Vesuv</a:t>
            </a:r>
          </a:p>
        </p:txBody>
      </p:sp>
      <p:sp>
        <p:nvSpPr>
          <p:cNvPr id="16388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438275"/>
            <a:ext cx="7859713" cy="4530725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cs-CZ" sz="2800" smtClean="0">
                <a:latin typeface="Times New Roman" pitchFamily="18" charset="0"/>
              </a:rPr>
              <a:t>1 281 m n. m.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800" smtClean="0">
                <a:latin typeface="Times New Roman" pitchFamily="18" charset="0"/>
              </a:rPr>
              <a:t>Severně  od Neapole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800" smtClean="0">
                <a:latin typeface="Times New Roman" pitchFamily="18" charset="0"/>
              </a:rPr>
              <a:t>vysoký hlavní kužel s vrcholovým kráterem je ze severu lemován téměř půlkruhovým skalním hřebenem Monte Somma, pozůstatkem někdejší kaldery, při pohledu z Neapole i z Pompejí tak má Vesuv vrcholky dva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800" smtClean="0">
                <a:latin typeface="Times New Roman" pitchFamily="18" charset="0"/>
              </a:rPr>
              <a:t>Na místě dnešního Vesuvu víme o sopečné činnosti již před půl milionem let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800" smtClean="0">
                <a:latin typeface="Times New Roman" pitchFamily="18" charset="0"/>
              </a:rPr>
              <a:t>Zasypal Pompeje a Herkulanum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>
              <a:effectLst/>
            </a:endParaRPr>
          </a:p>
        </p:txBody>
      </p:sp>
      <p:sp>
        <p:nvSpPr>
          <p:cNvPr id="24578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smtClean="0">
              <a:effectLst/>
            </a:endParaRPr>
          </a:p>
        </p:txBody>
      </p:sp>
      <p:pic>
        <p:nvPicPr>
          <p:cNvPr id="24579" name="Picture 4" descr="Snímek 041"/>
          <p:cNvPicPr>
            <a:picLocks noChangeAspect="1" noChangeArrowheads="1"/>
          </p:cNvPicPr>
          <p:nvPr/>
        </p:nvPicPr>
        <p:blipFill>
          <a:blip r:embed="rId2"/>
          <a:srcRect r="-227"/>
          <a:stretch>
            <a:fillRect/>
          </a:stretch>
        </p:blipFill>
        <p:spPr bwMode="auto">
          <a:xfrm>
            <a:off x="0" y="0"/>
            <a:ext cx="9144000" cy="6102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80" name="Text Box 5"/>
          <p:cNvSpPr txBox="1">
            <a:spLocks noChangeArrowheads="1"/>
          </p:cNvSpPr>
          <p:nvPr/>
        </p:nvSpPr>
        <p:spPr bwMode="auto">
          <a:xfrm>
            <a:off x="7524750" y="6237288"/>
            <a:ext cx="863600" cy="396875"/>
          </a:xfrm>
          <a:prstGeom prst="rect">
            <a:avLst/>
          </a:prstGeom>
          <a:solidFill>
            <a:srgbClr val="FFCC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b="1">
                <a:solidFill>
                  <a:srgbClr val="000000"/>
                </a:solidFill>
                <a:cs typeface="Arial" charset="0"/>
              </a:rPr>
              <a:t>Obr.3</a:t>
            </a:r>
          </a:p>
        </p:txBody>
      </p:sp>
      <p:sp>
        <p:nvSpPr>
          <p:cNvPr id="24581" name="Text Box 6"/>
          <p:cNvSpPr txBox="1">
            <a:spLocks noChangeArrowheads="1"/>
          </p:cNvSpPr>
          <p:nvPr/>
        </p:nvSpPr>
        <p:spPr bwMode="auto">
          <a:xfrm>
            <a:off x="323850" y="6237288"/>
            <a:ext cx="3168650" cy="396875"/>
          </a:xfrm>
          <a:prstGeom prst="rect">
            <a:avLst/>
          </a:prstGeom>
          <a:solidFill>
            <a:srgbClr val="FFCC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b="1">
                <a:solidFill>
                  <a:srgbClr val="000000"/>
                </a:solidFill>
                <a:cs typeface="Arial" charset="0"/>
              </a:rPr>
              <a:t>Vesuv, pohled z Pompejí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000" dirty="0" smtClean="0">
                <a:latin typeface="Times New Roman" pitchFamily="18" charset="0"/>
              </a:rPr>
              <a:t>Doprovodné jevy sopečné činnosti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7950" y="1268413"/>
            <a:ext cx="8785225" cy="4530725"/>
          </a:xfrm>
        </p:spPr>
        <p:txBody>
          <a:bodyPr/>
          <a:lstStyle/>
          <a:p>
            <a:pPr eaLnBrk="1" hangingPunct="1">
              <a:defRPr/>
            </a:pPr>
            <a:r>
              <a:rPr lang="cs-CZ" sz="2000" u="sng" smtClean="0">
                <a:latin typeface="Times New Roman" pitchFamily="18" charset="0"/>
              </a:rPr>
              <a:t>fumaroly</a:t>
            </a:r>
            <a:r>
              <a:rPr lang="cs-CZ" sz="2000" smtClean="0">
                <a:latin typeface="Times New Roman" pitchFamily="18" charset="0"/>
              </a:rPr>
              <a:t> </a:t>
            </a:r>
          </a:p>
          <a:p>
            <a:pPr lvl="1" eaLnBrk="1" hangingPunct="1">
              <a:defRPr/>
            </a:pPr>
            <a:r>
              <a:rPr lang="cs-CZ" sz="2000" smtClean="0">
                <a:latin typeface="Times New Roman" pitchFamily="18" charset="0"/>
              </a:rPr>
              <a:t>výrony horkých par a plynů v průběhu sopečné činnosti </a:t>
            </a:r>
            <a:endParaRPr lang="cs-CZ" sz="2000" u="sng" smtClean="0">
              <a:latin typeface="Times New Roman" pitchFamily="18" charset="0"/>
            </a:endParaRPr>
          </a:p>
          <a:p>
            <a:pPr eaLnBrk="1" hangingPunct="1">
              <a:defRPr/>
            </a:pPr>
            <a:r>
              <a:rPr lang="cs-CZ" sz="2000" u="sng" smtClean="0">
                <a:latin typeface="Times New Roman" pitchFamily="18" charset="0"/>
              </a:rPr>
              <a:t>horké prameny</a:t>
            </a:r>
            <a:endParaRPr lang="cs-CZ" sz="2000" smtClean="0">
              <a:latin typeface="Times New Roman" pitchFamily="18" charset="0"/>
            </a:endParaRPr>
          </a:p>
          <a:p>
            <a:pPr lvl="1" eaLnBrk="1" hangingPunct="1">
              <a:defRPr/>
            </a:pPr>
            <a:r>
              <a:rPr lang="cs-CZ" sz="2000" smtClean="0">
                <a:latin typeface="Times New Roman" pitchFamily="18" charset="0"/>
              </a:rPr>
              <a:t>vyskytují se po celém Islandu, nejen ve vulkanicky aktivním pásmu</a:t>
            </a:r>
          </a:p>
          <a:p>
            <a:pPr lvl="1" eaLnBrk="1" hangingPunct="1">
              <a:defRPr/>
            </a:pPr>
            <a:r>
              <a:rPr lang="cs-CZ" sz="2000" smtClean="0">
                <a:latin typeface="Times New Roman" pitchFamily="18" charset="0"/>
              </a:rPr>
              <a:t>zdrojem tepla horkých pramenů jsou starší sopečné horniny – voda  horkých pramenů je převážně srážkového původu, infiltrovaná do  hloubky a tam ohřátá </a:t>
            </a:r>
            <a:endParaRPr lang="cs-CZ" sz="2000" u="sng" smtClean="0">
              <a:latin typeface="Times New Roman" pitchFamily="18" charset="0"/>
            </a:endParaRPr>
          </a:p>
          <a:p>
            <a:pPr eaLnBrk="1" hangingPunct="1">
              <a:defRPr/>
            </a:pPr>
            <a:r>
              <a:rPr lang="cs-CZ" sz="2000" u="sng" smtClean="0">
                <a:latin typeface="Times New Roman" pitchFamily="18" charset="0"/>
              </a:rPr>
              <a:t>gejzíry</a:t>
            </a:r>
            <a:r>
              <a:rPr lang="cs-CZ" sz="2000" smtClean="0">
                <a:latin typeface="Times New Roman" pitchFamily="18" charset="0"/>
              </a:rPr>
              <a:t> </a:t>
            </a:r>
          </a:p>
          <a:p>
            <a:pPr lvl="1" eaLnBrk="1" hangingPunct="1">
              <a:defRPr/>
            </a:pPr>
            <a:r>
              <a:rPr lang="cs-CZ" sz="2000" smtClean="0">
                <a:latin typeface="Times New Roman" pitchFamily="18" charset="0"/>
              </a:rPr>
              <a:t>pramen vystřikující periodicky horkou vodu s vodní parou způsobený přetlakem par v dutinách pod zemským povrchem</a:t>
            </a:r>
          </a:p>
          <a:p>
            <a:pPr lvl="1" eaLnBrk="1" hangingPunct="1">
              <a:defRPr/>
            </a:pPr>
            <a:r>
              <a:rPr lang="cs-CZ" sz="2000" smtClean="0">
                <a:latin typeface="Times New Roman" pitchFamily="18" charset="0"/>
              </a:rPr>
              <a:t>svou teplotou leží na pomezí nízkotermálních a vysokotermálních vývěrů </a:t>
            </a:r>
          </a:p>
          <a:p>
            <a:pPr lvl="1" eaLnBrk="1" hangingPunct="1">
              <a:defRPr/>
            </a:pPr>
            <a:r>
              <a:rPr lang="cs-CZ" sz="2000" smtClean="0">
                <a:latin typeface="Times New Roman" pitchFamily="18" charset="0"/>
              </a:rPr>
              <a:t>vysokotermální výrony jsou vázány na vulkanicky aktivní pásmo 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000" smtClean="0">
                <a:latin typeface="Times New Roman" pitchFamily="18" charset="0"/>
              </a:rPr>
              <a:t>Využití geotermální energie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484313"/>
            <a:ext cx="8229600" cy="4530725"/>
          </a:xfrm>
        </p:spPr>
        <p:txBody>
          <a:bodyPr/>
          <a:lstStyle/>
          <a:p>
            <a:pPr eaLnBrk="1" hangingPunct="1">
              <a:defRPr/>
            </a:pPr>
            <a:r>
              <a:rPr lang="cs-CZ" sz="2000" smtClean="0">
                <a:latin typeface="Times New Roman" pitchFamily="18" charset="0"/>
              </a:rPr>
              <a:t>zemské teplo lze využít trojím způsobem: </a:t>
            </a:r>
          </a:p>
          <a:p>
            <a:pPr lvl="1" eaLnBrk="1" hangingPunct="1">
              <a:defRPr/>
            </a:pPr>
            <a:r>
              <a:rPr lang="cs-CZ" sz="1800" smtClean="0">
                <a:latin typeface="Times New Roman" pitchFamily="18" charset="0"/>
              </a:rPr>
              <a:t>přímo pro dálkové vytápění, potrubním rozvodem temperovaných vod </a:t>
            </a:r>
          </a:p>
          <a:p>
            <a:pPr lvl="1" eaLnBrk="1" hangingPunct="1">
              <a:defRPr/>
            </a:pPr>
            <a:r>
              <a:rPr lang="cs-CZ" sz="1800" smtClean="0">
                <a:latin typeface="Times New Roman" pitchFamily="18" charset="0"/>
              </a:rPr>
              <a:t>k výrobě elektrické energie u vysokotemperovaných zdrojů  </a:t>
            </a:r>
          </a:p>
          <a:p>
            <a:pPr lvl="1" eaLnBrk="1" hangingPunct="1">
              <a:defRPr/>
            </a:pPr>
            <a:r>
              <a:rPr lang="cs-CZ" sz="1800" smtClean="0">
                <a:latin typeface="Times New Roman" pitchFamily="18" charset="0"/>
              </a:rPr>
              <a:t>využitím síly páry v průmyslu </a:t>
            </a:r>
          </a:p>
          <a:p>
            <a:pPr eaLnBrk="1" hangingPunct="1">
              <a:defRPr/>
            </a:pPr>
            <a:r>
              <a:rPr lang="cs-CZ" sz="2000" smtClean="0">
                <a:latin typeface="Times New Roman" pitchFamily="18" charset="0"/>
              </a:rPr>
              <a:t>s využitím termálních vod pro vytápění se nejdříve začalo v Reykjavíku (1939), který je dnes „městem bez komínů" (a patrně metropolí s nejčistším vzduchem na světě)</a:t>
            </a:r>
          </a:p>
          <a:p>
            <a:pPr eaLnBrk="1" hangingPunct="1">
              <a:defRPr/>
            </a:pPr>
            <a:endParaRPr lang="cs-CZ" sz="2000" smtClean="0">
              <a:latin typeface="Times New Roman" pitchFamily="18" charset="0"/>
            </a:endParaRPr>
          </a:p>
          <a:p>
            <a:pPr eaLnBrk="1" hangingPunct="1">
              <a:defRPr/>
            </a:pPr>
            <a:r>
              <a:rPr lang="cs-CZ" sz="2000" smtClean="0">
                <a:latin typeface="Times New Roman" pitchFamily="18" charset="0"/>
              </a:rPr>
              <a:t>napojení na různé geotermální zdroje (většinou vrtané studny) </a:t>
            </a:r>
          </a:p>
          <a:p>
            <a:pPr eaLnBrk="1" hangingPunct="1">
              <a:defRPr/>
            </a:pPr>
            <a:r>
              <a:rPr lang="cs-CZ" sz="2000" smtClean="0">
                <a:latin typeface="Times New Roman" pitchFamily="18" charset="0"/>
              </a:rPr>
              <a:t>geotermálních koupališťě </a:t>
            </a:r>
          </a:p>
          <a:p>
            <a:pPr eaLnBrk="1" hangingPunct="1">
              <a:defRPr/>
            </a:pPr>
            <a:r>
              <a:rPr lang="cs-CZ" sz="2000" smtClean="0">
                <a:latin typeface="Times New Roman" pitchFamily="18" charset="0"/>
              </a:rPr>
              <a:t>vytápění skleníků a k různým průmyslovým účelům (sušení a zmrazování ryb, zpracování domácích i dovážených nerostných surovin aj.), .....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000" smtClean="0">
                <a:latin typeface="Times New Roman" pitchFamily="18" charset="0"/>
              </a:rPr>
              <a:t>Island - Hekla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68313" y="1700213"/>
            <a:ext cx="8075612" cy="4530725"/>
          </a:xfrm>
        </p:spPr>
        <p:txBody>
          <a:bodyPr/>
          <a:lstStyle/>
          <a:p>
            <a:pPr eaLnBrk="1" hangingPunct="1">
              <a:defRPr/>
            </a:pPr>
            <a:r>
              <a:rPr lang="cs-CZ" sz="2400" smtClean="0">
                <a:latin typeface="Times New Roman" pitchFamily="18" charset="0"/>
              </a:rPr>
              <a:t>nejpopulárnější islandská sopka </a:t>
            </a:r>
            <a:br>
              <a:rPr lang="cs-CZ" sz="2400" smtClean="0">
                <a:latin typeface="Times New Roman" pitchFamily="18" charset="0"/>
              </a:rPr>
            </a:br>
            <a:r>
              <a:rPr lang="cs-CZ" sz="2400" smtClean="0">
                <a:latin typeface="Times New Roman" pitchFamily="18" charset="0"/>
              </a:rPr>
              <a:t>(1471 m) </a:t>
            </a:r>
          </a:p>
          <a:p>
            <a:pPr eaLnBrk="1" hangingPunct="1">
              <a:defRPr/>
            </a:pPr>
            <a:r>
              <a:rPr lang="cs-CZ" sz="2400" smtClean="0">
                <a:latin typeface="Times New Roman" pitchFamily="18" charset="0"/>
              </a:rPr>
              <a:t>kdysi považována za bránu do pekla</a:t>
            </a:r>
          </a:p>
          <a:p>
            <a:pPr eaLnBrk="1" hangingPunct="1">
              <a:defRPr/>
            </a:pPr>
            <a:r>
              <a:rPr lang="cs-CZ" sz="2400" smtClean="0">
                <a:latin typeface="Times New Roman" pitchFamily="18" charset="0"/>
              </a:rPr>
              <a:t>v r. 1947, kdy sloup černého dýmu sahal až do výška dvaceti sedmi metrů, mraky popela a kouře zatemnily oblohu a láva pokryla přes dvacet kilometrů čtverečních země</a:t>
            </a:r>
          </a:p>
          <a:p>
            <a:pPr eaLnBrk="1" hangingPunct="1">
              <a:defRPr/>
            </a:pPr>
            <a:r>
              <a:rPr lang="cs-CZ" sz="2400" smtClean="0">
                <a:latin typeface="Times New Roman" pitchFamily="18" charset="0"/>
              </a:rPr>
              <a:t>naposledy dala o sobě Hekla vědět mezi únorem a březnem roku 2000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Najdi v atlasu další sopky:</a:t>
            </a:r>
          </a:p>
        </p:txBody>
      </p:sp>
      <p:sp>
        <p:nvSpPr>
          <p:cNvPr id="962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r>
              <a:rPr lang="cs-CZ" smtClean="0">
                <a:effectLst/>
              </a:rPr>
              <a:t>Fudžisan</a:t>
            </a:r>
          </a:p>
          <a:p>
            <a:pPr>
              <a:defRPr/>
            </a:pPr>
            <a:r>
              <a:rPr lang="cs-CZ" smtClean="0">
                <a:effectLst/>
              </a:rPr>
              <a:t>Stromboli</a:t>
            </a:r>
          </a:p>
          <a:p>
            <a:pPr>
              <a:defRPr/>
            </a:pPr>
            <a:r>
              <a:rPr lang="cs-CZ" smtClean="0"/>
              <a:t>Popocatepetl</a:t>
            </a:r>
          </a:p>
          <a:p>
            <a:pPr>
              <a:defRPr/>
            </a:pPr>
            <a:r>
              <a:rPr lang="cs-CZ" smtClean="0"/>
              <a:t>Ključevskaja</a:t>
            </a:r>
          </a:p>
          <a:p>
            <a:pPr>
              <a:defRPr/>
            </a:pPr>
            <a:r>
              <a:rPr lang="cs-CZ" smtClean="0"/>
              <a:t>…a které ještě znáte?</a:t>
            </a:r>
          </a:p>
          <a:p>
            <a:pPr>
              <a:defRPr/>
            </a:pPr>
            <a:endParaRPr lang="cs-CZ" smtClean="0">
              <a:effectLst/>
            </a:endParaRPr>
          </a:p>
          <a:p>
            <a:pPr>
              <a:defRPr/>
            </a:pPr>
            <a:endParaRPr lang="cs-CZ" smtClean="0">
              <a:effectLst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57200" y="277813"/>
            <a:ext cx="8229600" cy="630237"/>
          </a:xfrm>
        </p:spPr>
        <p:txBody>
          <a:bodyPr/>
          <a:lstStyle/>
          <a:p>
            <a:pPr algn="l">
              <a:defRPr/>
            </a:pPr>
            <a:r>
              <a:rPr lang="cs-CZ" sz="2400" smtClean="0"/>
              <a:t>Použité zdroje: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250825" y="981075"/>
            <a:ext cx="8713788" cy="5149850"/>
          </a:xfrm>
        </p:spPr>
        <p:txBody>
          <a:bodyPr/>
          <a:lstStyle/>
          <a:p>
            <a:pPr>
              <a:defRPr/>
            </a:pPr>
            <a:r>
              <a:rPr lang="cs-CZ" sz="1400" smtClean="0"/>
              <a:t>Obr.1: Archív autora</a:t>
            </a:r>
          </a:p>
          <a:p>
            <a:pPr>
              <a:defRPr/>
            </a:pPr>
            <a:r>
              <a:rPr lang="cs-CZ" sz="1400" smtClean="0"/>
              <a:t>Obr.2: Archív autora</a:t>
            </a:r>
          </a:p>
          <a:p>
            <a:pPr>
              <a:defRPr/>
            </a:pPr>
            <a:r>
              <a:rPr lang="cs-CZ" sz="1400" smtClean="0"/>
              <a:t>Obr.3: Archív autora</a:t>
            </a:r>
          </a:p>
          <a:p>
            <a:pPr>
              <a:defRPr/>
            </a:pPr>
            <a:r>
              <a:rPr lang="cs-CZ" sz="1400" smtClean="0">
                <a:effectLst/>
              </a:rPr>
              <a:t>Autorem materiálu a všech jeho částí, není-li uvedeno jinak, je Mgr. Jan Kašpar.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aprsky">
  <a:themeElements>
    <a:clrScheme name="Paprsky 2">
      <a:dk1>
        <a:srgbClr val="000080"/>
      </a:dk1>
      <a:lt1>
        <a:srgbClr val="FFFFFF"/>
      </a:lt1>
      <a:dk2>
        <a:srgbClr val="000099"/>
      </a:dk2>
      <a:lt2>
        <a:srgbClr val="FFFFFF"/>
      </a:lt2>
      <a:accent1>
        <a:srgbClr val="3366FF"/>
      </a:accent1>
      <a:accent2>
        <a:srgbClr val="7B46D0"/>
      </a:accent2>
      <a:accent3>
        <a:srgbClr val="AAAACA"/>
      </a:accent3>
      <a:accent4>
        <a:srgbClr val="DADADA"/>
      </a:accent4>
      <a:accent5>
        <a:srgbClr val="ADB8FF"/>
      </a:accent5>
      <a:accent6>
        <a:srgbClr val="6F3FBC"/>
      </a:accent6>
      <a:hlink>
        <a:srgbClr val="86D1EC"/>
      </a:hlink>
      <a:folHlink>
        <a:srgbClr val="45C984"/>
      </a:folHlink>
    </a:clrScheme>
    <a:fontScheme name="Paprsky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aprsky 1">
        <a:dk1>
          <a:srgbClr val="1A006C"/>
        </a:dk1>
        <a:lt1>
          <a:srgbClr val="FFFFFF"/>
        </a:lt1>
        <a:dk2>
          <a:srgbClr val="000066"/>
        </a:dk2>
        <a:lt2>
          <a:srgbClr val="CCCCFF"/>
        </a:lt2>
        <a:accent1>
          <a:srgbClr val="0099CC"/>
        </a:accent1>
        <a:accent2>
          <a:srgbClr val="6600CC"/>
        </a:accent2>
        <a:accent3>
          <a:srgbClr val="AAAAB8"/>
        </a:accent3>
        <a:accent4>
          <a:srgbClr val="DADADA"/>
        </a:accent4>
        <a:accent5>
          <a:srgbClr val="AACAE2"/>
        </a:accent5>
        <a:accent6>
          <a:srgbClr val="5C00B9"/>
        </a:accent6>
        <a:hlink>
          <a:srgbClr val="9999FF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2">
        <a:dk1>
          <a:srgbClr val="000080"/>
        </a:dk1>
        <a:lt1>
          <a:srgbClr val="FFFFFF"/>
        </a:lt1>
        <a:dk2>
          <a:srgbClr val="000099"/>
        </a:dk2>
        <a:lt2>
          <a:srgbClr val="FFFFFF"/>
        </a:lt2>
        <a:accent1>
          <a:srgbClr val="3366FF"/>
        </a:accent1>
        <a:accent2>
          <a:srgbClr val="7B46D0"/>
        </a:accent2>
        <a:accent3>
          <a:srgbClr val="AAAACA"/>
        </a:accent3>
        <a:accent4>
          <a:srgbClr val="DADADA"/>
        </a:accent4>
        <a:accent5>
          <a:srgbClr val="ADB8FF"/>
        </a:accent5>
        <a:accent6>
          <a:srgbClr val="6F3FBC"/>
        </a:accent6>
        <a:hlink>
          <a:srgbClr val="86D1EC"/>
        </a:hlink>
        <a:folHlink>
          <a:srgbClr val="45C98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3">
        <a:dk1>
          <a:srgbClr val="3F4873"/>
        </a:dk1>
        <a:lt1>
          <a:srgbClr val="FFFFFF"/>
        </a:lt1>
        <a:dk2>
          <a:srgbClr val="4F598D"/>
        </a:dk2>
        <a:lt2>
          <a:srgbClr val="CCECFF"/>
        </a:lt2>
        <a:accent1>
          <a:srgbClr val="0099CC"/>
        </a:accent1>
        <a:accent2>
          <a:srgbClr val="4C8470"/>
        </a:accent2>
        <a:accent3>
          <a:srgbClr val="B2B5C5"/>
        </a:accent3>
        <a:accent4>
          <a:srgbClr val="DADADA"/>
        </a:accent4>
        <a:accent5>
          <a:srgbClr val="AACAE2"/>
        </a:accent5>
        <a:accent6>
          <a:srgbClr val="447765"/>
        </a:accent6>
        <a:hlink>
          <a:srgbClr val="99CC00"/>
        </a:hlink>
        <a:folHlink>
          <a:srgbClr val="96A4C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4">
        <a:dk1>
          <a:srgbClr val="006E6B"/>
        </a:dk1>
        <a:lt1>
          <a:srgbClr val="FFFFFF"/>
        </a:lt1>
        <a:dk2>
          <a:srgbClr val="008080"/>
        </a:dk2>
        <a:lt2>
          <a:srgbClr val="E2EFCD"/>
        </a:lt2>
        <a:accent1>
          <a:srgbClr val="33CCCC"/>
        </a:accent1>
        <a:accent2>
          <a:srgbClr val="6352B8"/>
        </a:accent2>
        <a:accent3>
          <a:srgbClr val="AAC0C0"/>
        </a:accent3>
        <a:accent4>
          <a:srgbClr val="DADADA"/>
        </a:accent4>
        <a:accent5>
          <a:srgbClr val="ADE2E2"/>
        </a:accent5>
        <a:accent6>
          <a:srgbClr val="5949A6"/>
        </a:accent6>
        <a:hlink>
          <a:srgbClr val="CCFFFF"/>
        </a:hlink>
        <a:folHlink>
          <a:srgbClr val="99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5">
        <a:dk1>
          <a:srgbClr val="48562C"/>
        </a:dk1>
        <a:lt1>
          <a:srgbClr val="FFFFFF"/>
        </a:lt1>
        <a:dk2>
          <a:srgbClr val="546434"/>
        </a:dk2>
        <a:lt2>
          <a:srgbClr val="FFFFCC"/>
        </a:lt2>
        <a:accent1>
          <a:srgbClr val="7B8A6E"/>
        </a:accent1>
        <a:accent2>
          <a:srgbClr val="527C3A"/>
        </a:accent2>
        <a:accent3>
          <a:srgbClr val="B3B8AE"/>
        </a:accent3>
        <a:accent4>
          <a:srgbClr val="DADADA"/>
        </a:accent4>
        <a:accent5>
          <a:srgbClr val="BFC4BA"/>
        </a:accent5>
        <a:accent6>
          <a:srgbClr val="497034"/>
        </a:accent6>
        <a:hlink>
          <a:srgbClr val="55B55E"/>
        </a:hlink>
        <a:folHlink>
          <a:srgbClr val="85B3B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6">
        <a:dk1>
          <a:srgbClr val="96B29E"/>
        </a:dk1>
        <a:lt1>
          <a:srgbClr val="FFFFFF"/>
        </a:lt1>
        <a:dk2>
          <a:srgbClr val="A5BDAC"/>
        </a:dk2>
        <a:lt2>
          <a:srgbClr val="FFFFCC"/>
        </a:lt2>
        <a:accent1>
          <a:srgbClr val="4E8880"/>
        </a:accent1>
        <a:accent2>
          <a:srgbClr val="2F71B9"/>
        </a:accent2>
        <a:accent3>
          <a:srgbClr val="CFDBD2"/>
        </a:accent3>
        <a:accent4>
          <a:srgbClr val="DADADA"/>
        </a:accent4>
        <a:accent5>
          <a:srgbClr val="B2C3C0"/>
        </a:accent5>
        <a:accent6>
          <a:srgbClr val="2A66A7"/>
        </a:accent6>
        <a:hlink>
          <a:srgbClr val="9DC0E7"/>
        </a:hlink>
        <a:folHlink>
          <a:srgbClr val="54CA8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7">
        <a:dk1>
          <a:srgbClr val="D49C00"/>
        </a:dk1>
        <a:lt1>
          <a:srgbClr val="FFFFFF"/>
        </a:lt1>
        <a:dk2>
          <a:srgbClr val="CC9900"/>
        </a:dk2>
        <a:lt2>
          <a:srgbClr val="CEBD40"/>
        </a:lt2>
        <a:accent1>
          <a:srgbClr val="CC6600"/>
        </a:accent1>
        <a:accent2>
          <a:srgbClr val="808000"/>
        </a:accent2>
        <a:accent3>
          <a:srgbClr val="E2CAAA"/>
        </a:accent3>
        <a:accent4>
          <a:srgbClr val="DADADA"/>
        </a:accent4>
        <a:accent5>
          <a:srgbClr val="E2B8AA"/>
        </a:accent5>
        <a:accent6>
          <a:srgbClr val="737300"/>
        </a:accent6>
        <a:hlink>
          <a:srgbClr val="FF9900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8">
        <a:dk1>
          <a:srgbClr val="881700"/>
        </a:dk1>
        <a:lt1>
          <a:srgbClr val="FAF9E6"/>
        </a:lt1>
        <a:dk2>
          <a:srgbClr val="990000"/>
        </a:dk2>
        <a:lt2>
          <a:srgbClr val="EADC78"/>
        </a:lt2>
        <a:accent1>
          <a:srgbClr val="FF6600"/>
        </a:accent1>
        <a:accent2>
          <a:srgbClr val="B86D52"/>
        </a:accent2>
        <a:accent3>
          <a:srgbClr val="CAAAAA"/>
        </a:accent3>
        <a:accent4>
          <a:srgbClr val="D6D5C4"/>
        </a:accent4>
        <a:accent5>
          <a:srgbClr val="FFB8AA"/>
        </a:accent5>
        <a:accent6>
          <a:srgbClr val="A66249"/>
        </a:accent6>
        <a:hlink>
          <a:srgbClr val="D78D15"/>
        </a:hlink>
        <a:folHlink>
          <a:srgbClr val="C6B37E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9">
        <a:dk1>
          <a:srgbClr val="000000"/>
        </a:dk1>
        <a:lt1>
          <a:srgbClr val="FFFFFF"/>
        </a:lt1>
        <a:dk2>
          <a:srgbClr val="000000"/>
        </a:dk2>
        <a:lt2>
          <a:srgbClr val="DDDDDD"/>
        </a:lt2>
        <a:accent1>
          <a:srgbClr val="E6F5F6"/>
        </a:accent1>
        <a:accent2>
          <a:srgbClr val="A5E1A8"/>
        </a:accent2>
        <a:accent3>
          <a:srgbClr val="FFFFFF"/>
        </a:accent3>
        <a:accent4>
          <a:srgbClr val="000000"/>
        </a:accent4>
        <a:accent5>
          <a:srgbClr val="F0F9FA"/>
        </a:accent5>
        <a:accent6>
          <a:srgbClr val="95CC98"/>
        </a:accent6>
        <a:hlink>
          <a:srgbClr val="5B00B6"/>
        </a:hlink>
        <a:folHlink>
          <a:srgbClr val="34988E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Beam</Template>
  <TotalTime>339</TotalTime>
  <Words>455</Words>
  <Application>Microsoft Office PowerPoint</Application>
  <PresentationFormat>Předvádění na obrazovce (4:3)</PresentationFormat>
  <Paragraphs>71</Paragraphs>
  <Slides>11</Slides>
  <Notes>5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3</vt:i4>
      </vt:variant>
      <vt:variant>
        <vt:lpstr>Nadpisy snímků</vt:lpstr>
      </vt:variant>
      <vt:variant>
        <vt:i4>11</vt:i4>
      </vt:variant>
    </vt:vector>
  </HeadingPairs>
  <TitlesOfParts>
    <vt:vector size="19" baseType="lpstr">
      <vt:lpstr>Arial</vt:lpstr>
      <vt:lpstr>Wingdings</vt:lpstr>
      <vt:lpstr>Calibri</vt:lpstr>
      <vt:lpstr>Verdana</vt:lpstr>
      <vt:lpstr>Times New Roman</vt:lpstr>
      <vt:lpstr>Paprsky</vt:lpstr>
      <vt:lpstr>Paprsky</vt:lpstr>
      <vt:lpstr>Paprsky</vt:lpstr>
      <vt:lpstr>Sopečná činnost</vt:lpstr>
      <vt:lpstr>Základní pojmy:</vt:lpstr>
      <vt:lpstr>Itálie - Etna</vt:lpstr>
      <vt:lpstr>Etna</vt:lpstr>
      <vt:lpstr>Itálie - Vesuv</vt:lpstr>
      <vt:lpstr>Snímek 6</vt:lpstr>
      <vt:lpstr>Doprovodné jevy sopečné činnosti</vt:lpstr>
      <vt:lpstr>Využití geotermální energie</vt:lpstr>
      <vt:lpstr>Island - Hekla</vt:lpstr>
      <vt:lpstr>Najdi v atlasu další sopky:</vt:lpstr>
      <vt:lpstr>Použité zdroje:</vt:lpstr>
    </vt:vector>
  </TitlesOfParts>
  <Company>MS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Mojmir</dc:creator>
  <cp:lastModifiedBy>SlamovaLi</cp:lastModifiedBy>
  <cp:revision>20</cp:revision>
  <dcterms:created xsi:type="dcterms:W3CDTF">2006-10-30T20:14:22Z</dcterms:created>
  <dcterms:modified xsi:type="dcterms:W3CDTF">2012-05-17T13:10:30Z</dcterms:modified>
</cp:coreProperties>
</file>