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1" r:id="rId1"/>
  </p:sldMasterIdLst>
  <p:sldIdLst>
    <p:sldId id="259" r:id="rId2"/>
    <p:sldId id="256" r:id="rId3"/>
    <p:sldId id="257" r:id="rId4"/>
    <p:sldId id="260" r:id="rId5"/>
    <p:sldId id="262" r:id="rId6"/>
    <p:sldId id="271" r:id="rId7"/>
    <p:sldId id="267" r:id="rId8"/>
    <p:sldId id="266" r:id="rId9"/>
    <p:sldId id="273" r:id="rId10"/>
    <p:sldId id="289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FF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240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6413"/>
            <a:chOff x="0" y="0"/>
            <a:chExt cx="5760" cy="4319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12"/>
              <a:ext cx="5758" cy="3273"/>
            </a:xfrm>
            <a:custGeom>
              <a:avLst/>
              <a:gdLst/>
              <a:ahLst/>
              <a:cxnLst>
                <a:cxn ang="0">
                  <a:pos x="3193" y="1816"/>
                </a:cxn>
                <a:cxn ang="0">
                  <a:pos x="0" y="0"/>
                </a:cxn>
                <a:cxn ang="0">
                  <a:pos x="0" y="522"/>
                </a:cxn>
                <a:cxn ang="0">
                  <a:pos x="3037" y="1978"/>
                </a:cxn>
                <a:cxn ang="0">
                  <a:pos x="5740" y="3273"/>
                </a:cxn>
                <a:cxn ang="0">
                  <a:pos x="5740" y="3267"/>
                </a:cxn>
                <a:cxn ang="0">
                  <a:pos x="3193" y="1816"/>
                </a:cxn>
                <a:cxn ang="0">
                  <a:pos x="3193" y="1816"/>
                </a:cxn>
              </a:cxnLst>
              <a:rect l="0" t="0" r="r" b="b"/>
              <a:pathLst>
                <a:path w="5740" h="3273">
                  <a:moveTo>
                    <a:pt x="3193" y="1816"/>
                  </a:moveTo>
                  <a:lnTo>
                    <a:pt x="0" y="0"/>
                  </a:lnTo>
                  <a:lnTo>
                    <a:pt x="0" y="522"/>
                  </a:lnTo>
                  <a:lnTo>
                    <a:pt x="3037" y="1978"/>
                  </a:lnTo>
                  <a:lnTo>
                    <a:pt x="5740" y="3273"/>
                  </a:lnTo>
                  <a:lnTo>
                    <a:pt x="5740" y="3267"/>
                  </a:lnTo>
                  <a:lnTo>
                    <a:pt x="3193" y="1816"/>
                  </a:lnTo>
                  <a:lnTo>
                    <a:pt x="3193" y="181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3529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149" y="0"/>
              <a:ext cx="5609" cy="3243"/>
            </a:xfrm>
            <a:custGeom>
              <a:avLst/>
              <a:gdLst/>
              <a:ahLst/>
              <a:cxnLst>
                <a:cxn ang="0">
                  <a:pos x="3163" y="1714"/>
                </a:cxn>
                <a:cxn ang="0">
                  <a:pos x="431" y="0"/>
                </a:cxn>
                <a:cxn ang="0">
                  <a:pos x="0" y="0"/>
                </a:cxn>
                <a:cxn ang="0">
                  <a:pos x="3086" y="1786"/>
                </a:cxn>
                <a:cxn ang="0">
                  <a:pos x="5591" y="3243"/>
                </a:cxn>
                <a:cxn ang="0">
                  <a:pos x="5591" y="3237"/>
                </a:cxn>
                <a:cxn ang="0">
                  <a:pos x="3163" y="1714"/>
                </a:cxn>
                <a:cxn ang="0">
                  <a:pos x="3163" y="1714"/>
                </a:cxn>
              </a:cxnLst>
              <a:rect l="0" t="0" r="r" b="b"/>
              <a:pathLst>
                <a:path w="5591" h="3243">
                  <a:moveTo>
                    <a:pt x="3163" y="1714"/>
                  </a:moveTo>
                  <a:lnTo>
                    <a:pt x="431" y="0"/>
                  </a:lnTo>
                  <a:lnTo>
                    <a:pt x="0" y="0"/>
                  </a:lnTo>
                  <a:lnTo>
                    <a:pt x="3086" y="1786"/>
                  </a:lnTo>
                  <a:lnTo>
                    <a:pt x="5591" y="3243"/>
                  </a:lnTo>
                  <a:lnTo>
                    <a:pt x="5591" y="3237"/>
                  </a:lnTo>
                  <a:lnTo>
                    <a:pt x="3163" y="1714"/>
                  </a:lnTo>
                  <a:lnTo>
                    <a:pt x="3163" y="1714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" name="Freeform 5"/>
            <p:cNvSpPr>
              <a:spLocks/>
            </p:cNvSpPr>
            <p:nvPr/>
          </p:nvSpPr>
          <p:spPr bwMode="hidden">
            <a:xfrm>
              <a:off x="0" y="3433"/>
              <a:ext cx="4038" cy="191"/>
            </a:xfrm>
            <a:custGeom>
              <a:avLst/>
              <a:gdLst/>
              <a:ahLst/>
              <a:cxnLst>
                <a:cxn ang="0">
                  <a:pos x="0" y="156"/>
                </a:cxn>
                <a:cxn ang="0">
                  <a:pos x="4042" y="192"/>
                </a:cxn>
                <a:cxn ang="0">
                  <a:pos x="4042" y="144"/>
                </a:cxn>
                <a:cxn ang="0">
                  <a:pos x="0" y="0"/>
                </a:cxn>
                <a:cxn ang="0">
                  <a:pos x="0" y="156"/>
                </a:cxn>
                <a:cxn ang="0">
                  <a:pos x="0" y="156"/>
                </a:cxn>
              </a:cxnLst>
              <a:rect l="0" t="0" r="r" b="b"/>
              <a:pathLst>
                <a:path w="4042" h="192">
                  <a:moveTo>
                    <a:pt x="0" y="156"/>
                  </a:moveTo>
                  <a:lnTo>
                    <a:pt x="4042" y="192"/>
                  </a:lnTo>
                  <a:lnTo>
                    <a:pt x="4042" y="144"/>
                  </a:lnTo>
                  <a:lnTo>
                    <a:pt x="0" y="0"/>
                  </a:lnTo>
                  <a:lnTo>
                    <a:pt x="0" y="156"/>
                  </a:lnTo>
                  <a:lnTo>
                    <a:pt x="0" y="15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568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8" name="Freeform 6"/>
            <p:cNvSpPr>
              <a:spLocks/>
            </p:cNvSpPr>
            <p:nvPr/>
          </p:nvSpPr>
          <p:spPr bwMode="hidden">
            <a:xfrm>
              <a:off x="4038" y="3577"/>
              <a:ext cx="1720" cy="65"/>
            </a:xfrm>
            <a:custGeom>
              <a:avLst/>
              <a:gdLst/>
              <a:ahLst/>
              <a:cxnLst>
                <a:cxn ang="0">
                  <a:pos x="1722" y="66"/>
                </a:cxn>
                <a:cxn ang="0">
                  <a:pos x="1722" y="60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1722" y="66"/>
                </a:cxn>
                <a:cxn ang="0">
                  <a:pos x="1722" y="66"/>
                </a:cxn>
              </a:cxnLst>
              <a:rect l="0" t="0" r="r" b="b"/>
              <a:pathLst>
                <a:path w="1722" h="66">
                  <a:moveTo>
                    <a:pt x="1722" y="66"/>
                  </a:moveTo>
                  <a:lnTo>
                    <a:pt x="1722" y="60"/>
                  </a:lnTo>
                  <a:lnTo>
                    <a:pt x="0" y="0"/>
                  </a:lnTo>
                  <a:lnTo>
                    <a:pt x="0" y="48"/>
                  </a:lnTo>
                  <a:lnTo>
                    <a:pt x="1722" y="66"/>
                  </a:lnTo>
                  <a:lnTo>
                    <a:pt x="172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9" name="Freeform 7"/>
            <p:cNvSpPr>
              <a:spLocks/>
            </p:cNvSpPr>
            <p:nvPr/>
          </p:nvSpPr>
          <p:spPr bwMode="hidden">
            <a:xfrm>
              <a:off x="0" y="3726"/>
              <a:ext cx="4784" cy="329"/>
            </a:xfrm>
            <a:custGeom>
              <a:avLst/>
              <a:gdLst/>
              <a:ahLst/>
              <a:cxnLst>
                <a:cxn ang="0">
                  <a:pos x="0" y="329"/>
                </a:cxn>
                <a:cxn ang="0">
                  <a:pos x="4789" y="77"/>
                </a:cxn>
                <a:cxn ang="0">
                  <a:pos x="4789" y="0"/>
                </a:cxn>
                <a:cxn ang="0">
                  <a:pos x="0" y="107"/>
                </a:cxn>
                <a:cxn ang="0">
                  <a:pos x="0" y="329"/>
                </a:cxn>
                <a:cxn ang="0">
                  <a:pos x="0" y="329"/>
                </a:cxn>
              </a:cxnLst>
              <a:rect l="0" t="0" r="r" b="b"/>
              <a:pathLst>
                <a:path w="4789" h="329">
                  <a:moveTo>
                    <a:pt x="0" y="329"/>
                  </a:moveTo>
                  <a:lnTo>
                    <a:pt x="4789" y="77"/>
                  </a:lnTo>
                  <a:lnTo>
                    <a:pt x="4789" y="0"/>
                  </a:lnTo>
                  <a:lnTo>
                    <a:pt x="0" y="107"/>
                  </a:lnTo>
                  <a:lnTo>
                    <a:pt x="0" y="329"/>
                  </a:lnTo>
                  <a:lnTo>
                    <a:pt x="0" y="329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1961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" name="Freeform 8"/>
            <p:cNvSpPr>
              <a:spLocks/>
            </p:cNvSpPr>
            <p:nvPr/>
          </p:nvSpPr>
          <p:spPr bwMode="hidden">
            <a:xfrm>
              <a:off x="4784" y="3702"/>
              <a:ext cx="974" cy="101"/>
            </a:xfrm>
            <a:custGeom>
              <a:avLst/>
              <a:gdLst/>
              <a:ahLst/>
              <a:cxnLst>
                <a:cxn ang="0">
                  <a:pos x="975" y="48"/>
                </a:cxn>
                <a:cxn ang="0">
                  <a:pos x="975" y="0"/>
                </a:cxn>
                <a:cxn ang="0">
                  <a:pos x="0" y="24"/>
                </a:cxn>
                <a:cxn ang="0">
                  <a:pos x="0" y="101"/>
                </a:cxn>
                <a:cxn ang="0">
                  <a:pos x="975" y="48"/>
                </a:cxn>
                <a:cxn ang="0">
                  <a:pos x="975" y="48"/>
                </a:cxn>
              </a:cxnLst>
              <a:rect l="0" t="0" r="r" b="b"/>
              <a:pathLst>
                <a:path w="975" h="101">
                  <a:moveTo>
                    <a:pt x="975" y="48"/>
                  </a:moveTo>
                  <a:lnTo>
                    <a:pt x="975" y="0"/>
                  </a:lnTo>
                  <a:lnTo>
                    <a:pt x="0" y="24"/>
                  </a:lnTo>
                  <a:lnTo>
                    <a:pt x="0" y="101"/>
                  </a:lnTo>
                  <a:lnTo>
                    <a:pt x="975" y="48"/>
                  </a:lnTo>
                  <a:lnTo>
                    <a:pt x="975" y="48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" name="Freeform 9"/>
            <p:cNvSpPr>
              <a:spLocks/>
            </p:cNvSpPr>
            <p:nvPr/>
          </p:nvSpPr>
          <p:spPr bwMode="hidden">
            <a:xfrm>
              <a:off x="3619" y="3815"/>
              <a:ext cx="2139" cy="198"/>
            </a:xfrm>
            <a:custGeom>
              <a:avLst/>
              <a:gdLst/>
              <a:ahLst/>
              <a:cxnLst>
                <a:cxn ang="0">
                  <a:pos x="2141" y="0"/>
                </a:cxn>
                <a:cxn ang="0">
                  <a:pos x="0" y="156"/>
                </a:cxn>
                <a:cxn ang="0">
                  <a:pos x="0" y="198"/>
                </a:cxn>
                <a:cxn ang="0">
                  <a:pos x="2141" y="0"/>
                </a:cxn>
                <a:cxn ang="0">
                  <a:pos x="2141" y="0"/>
                </a:cxn>
              </a:cxnLst>
              <a:rect l="0" t="0" r="r" b="b"/>
              <a:pathLst>
                <a:path w="2141" h="198">
                  <a:moveTo>
                    <a:pt x="2141" y="0"/>
                  </a:moveTo>
                  <a:lnTo>
                    <a:pt x="0" y="156"/>
                  </a:lnTo>
                  <a:lnTo>
                    <a:pt x="0" y="198"/>
                  </a:lnTo>
                  <a:lnTo>
                    <a:pt x="2141" y="0"/>
                  </a:lnTo>
                  <a:lnTo>
                    <a:pt x="2141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2" name="Freeform 10"/>
            <p:cNvSpPr>
              <a:spLocks/>
            </p:cNvSpPr>
            <p:nvPr/>
          </p:nvSpPr>
          <p:spPr bwMode="hidden">
            <a:xfrm>
              <a:off x="0" y="3971"/>
              <a:ext cx="3619" cy="348"/>
            </a:xfrm>
            <a:custGeom>
              <a:avLst/>
              <a:gdLst/>
              <a:ahLst/>
              <a:cxnLst>
                <a:cxn ang="0">
                  <a:pos x="0" y="348"/>
                </a:cxn>
                <a:cxn ang="0">
                  <a:pos x="311" y="348"/>
                </a:cxn>
                <a:cxn ang="0">
                  <a:pos x="3623" y="42"/>
                </a:cxn>
                <a:cxn ang="0">
                  <a:pos x="3623" y="0"/>
                </a:cxn>
                <a:cxn ang="0">
                  <a:pos x="0" y="264"/>
                </a:cxn>
                <a:cxn ang="0">
                  <a:pos x="0" y="348"/>
                </a:cxn>
                <a:cxn ang="0">
                  <a:pos x="0" y="348"/>
                </a:cxn>
              </a:cxnLst>
              <a:rect l="0" t="0" r="r" b="b"/>
              <a:pathLst>
                <a:path w="3623" h="348">
                  <a:moveTo>
                    <a:pt x="0" y="348"/>
                  </a:moveTo>
                  <a:lnTo>
                    <a:pt x="311" y="348"/>
                  </a:lnTo>
                  <a:lnTo>
                    <a:pt x="3623" y="42"/>
                  </a:lnTo>
                  <a:lnTo>
                    <a:pt x="3623" y="0"/>
                  </a:lnTo>
                  <a:lnTo>
                    <a:pt x="0" y="264"/>
                  </a:lnTo>
                  <a:lnTo>
                    <a:pt x="0" y="348"/>
                  </a:lnTo>
                  <a:lnTo>
                    <a:pt x="0" y="3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" name="Freeform 11"/>
            <p:cNvSpPr>
              <a:spLocks/>
            </p:cNvSpPr>
            <p:nvPr/>
          </p:nvSpPr>
          <p:spPr bwMode="hidden">
            <a:xfrm>
              <a:off x="2097" y="4043"/>
              <a:ext cx="2514" cy="276"/>
            </a:xfrm>
            <a:custGeom>
              <a:avLst/>
              <a:gdLst/>
              <a:ahLst/>
              <a:cxnLst>
                <a:cxn ang="0">
                  <a:pos x="2182" y="276"/>
                </a:cxn>
                <a:cxn ang="0">
                  <a:pos x="2517" y="204"/>
                </a:cxn>
                <a:cxn ang="0">
                  <a:pos x="2260" y="0"/>
                </a:cxn>
                <a:cxn ang="0">
                  <a:pos x="0" y="276"/>
                </a:cxn>
                <a:cxn ang="0">
                  <a:pos x="2182" y="276"/>
                </a:cxn>
                <a:cxn ang="0">
                  <a:pos x="2182" y="276"/>
                </a:cxn>
              </a:cxnLst>
              <a:rect l="0" t="0" r="r" b="b"/>
              <a:pathLst>
                <a:path w="2517" h="276">
                  <a:moveTo>
                    <a:pt x="2182" y="276"/>
                  </a:moveTo>
                  <a:lnTo>
                    <a:pt x="2517" y="204"/>
                  </a:lnTo>
                  <a:lnTo>
                    <a:pt x="2260" y="0"/>
                  </a:lnTo>
                  <a:lnTo>
                    <a:pt x="0" y="276"/>
                  </a:lnTo>
                  <a:lnTo>
                    <a:pt x="2182" y="276"/>
                  </a:lnTo>
                  <a:lnTo>
                    <a:pt x="2182" y="276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4" name="Freeform 12"/>
            <p:cNvSpPr>
              <a:spLocks/>
            </p:cNvSpPr>
            <p:nvPr/>
          </p:nvSpPr>
          <p:spPr bwMode="hidden">
            <a:xfrm>
              <a:off x="4354" y="3869"/>
              <a:ext cx="1404" cy="378"/>
            </a:xfrm>
            <a:custGeom>
              <a:avLst/>
              <a:gdLst/>
              <a:ahLst/>
              <a:cxnLst>
                <a:cxn ang="0">
                  <a:pos x="1405" y="126"/>
                </a:cxn>
                <a:cxn ang="0">
                  <a:pos x="1405" y="0"/>
                </a:cxn>
                <a:cxn ang="0">
                  <a:pos x="0" y="174"/>
                </a:cxn>
                <a:cxn ang="0">
                  <a:pos x="257" y="378"/>
                </a:cxn>
                <a:cxn ang="0">
                  <a:pos x="1405" y="126"/>
                </a:cxn>
                <a:cxn ang="0">
                  <a:pos x="1405" y="126"/>
                </a:cxn>
              </a:cxnLst>
              <a:rect l="0" t="0" r="r" b="b"/>
              <a:pathLst>
                <a:path w="1405" h="378">
                  <a:moveTo>
                    <a:pt x="1405" y="126"/>
                  </a:moveTo>
                  <a:lnTo>
                    <a:pt x="1405" y="0"/>
                  </a:lnTo>
                  <a:lnTo>
                    <a:pt x="0" y="174"/>
                  </a:lnTo>
                  <a:lnTo>
                    <a:pt x="257" y="378"/>
                  </a:lnTo>
                  <a:lnTo>
                    <a:pt x="1405" y="126"/>
                  </a:lnTo>
                  <a:lnTo>
                    <a:pt x="1405" y="12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6863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" name="Freeform 13"/>
            <p:cNvSpPr>
              <a:spLocks/>
            </p:cNvSpPr>
            <p:nvPr/>
          </p:nvSpPr>
          <p:spPr bwMode="hidden">
            <a:xfrm>
              <a:off x="5030" y="3151"/>
              <a:ext cx="728" cy="240"/>
            </a:xfrm>
            <a:custGeom>
              <a:avLst/>
              <a:gdLst/>
              <a:ahLst/>
              <a:cxnLst>
                <a:cxn ang="0">
                  <a:pos x="729" y="240"/>
                </a:cxn>
                <a:cxn ang="0">
                  <a:pos x="0" y="0"/>
                </a:cxn>
                <a:cxn ang="0">
                  <a:pos x="0" y="6"/>
                </a:cxn>
                <a:cxn ang="0">
                  <a:pos x="729" y="240"/>
                </a:cxn>
                <a:cxn ang="0">
                  <a:pos x="729" y="240"/>
                </a:cxn>
              </a:cxnLst>
              <a:rect l="0" t="0" r="r" b="b"/>
              <a:pathLst>
                <a:path w="729" h="240">
                  <a:moveTo>
                    <a:pt x="729" y="240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729" y="240"/>
                  </a:lnTo>
                  <a:lnTo>
                    <a:pt x="729" y="24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0" y="1486"/>
              <a:ext cx="5030" cy="1671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5035" y="1672"/>
                </a:cxn>
                <a:cxn ang="0">
                  <a:pos x="5035" y="1666"/>
                </a:cxn>
                <a:cxn ang="0">
                  <a:pos x="0" y="0"/>
                </a:cxn>
                <a:cxn ang="0">
                  <a:pos x="0" y="72"/>
                </a:cxn>
                <a:cxn ang="0">
                  <a:pos x="0" y="72"/>
                </a:cxn>
              </a:cxnLst>
              <a:rect l="0" t="0" r="r" b="b"/>
              <a:pathLst>
                <a:path w="5035" h="1672">
                  <a:moveTo>
                    <a:pt x="0" y="72"/>
                  </a:moveTo>
                  <a:lnTo>
                    <a:pt x="5035" y="1672"/>
                  </a:lnTo>
                  <a:lnTo>
                    <a:pt x="5035" y="1666"/>
                  </a:lnTo>
                  <a:lnTo>
                    <a:pt x="0" y="0"/>
                  </a:lnTo>
                  <a:lnTo>
                    <a:pt x="0" y="72"/>
                  </a:lnTo>
                  <a:lnTo>
                    <a:pt x="0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451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7" name="Freeform 15"/>
            <p:cNvSpPr>
              <a:spLocks/>
            </p:cNvSpPr>
            <p:nvPr/>
          </p:nvSpPr>
          <p:spPr bwMode="hidden">
            <a:xfrm>
              <a:off x="5030" y="3049"/>
              <a:ext cx="728" cy="318"/>
            </a:xfrm>
            <a:custGeom>
              <a:avLst/>
              <a:gdLst/>
              <a:ahLst/>
              <a:cxnLst>
                <a:cxn ang="0">
                  <a:pos x="729" y="318"/>
                </a:cxn>
                <a:cxn ang="0">
                  <a:pos x="729" y="312"/>
                </a:cxn>
                <a:cxn ang="0">
                  <a:pos x="0" y="0"/>
                </a:cxn>
                <a:cxn ang="0">
                  <a:pos x="0" y="54"/>
                </a:cxn>
                <a:cxn ang="0">
                  <a:pos x="729" y="318"/>
                </a:cxn>
                <a:cxn ang="0">
                  <a:pos x="729" y="318"/>
                </a:cxn>
              </a:cxnLst>
              <a:rect l="0" t="0" r="r" b="b"/>
              <a:pathLst>
                <a:path w="729" h="318">
                  <a:moveTo>
                    <a:pt x="729" y="318"/>
                  </a:moveTo>
                  <a:lnTo>
                    <a:pt x="729" y="312"/>
                  </a:lnTo>
                  <a:lnTo>
                    <a:pt x="0" y="0"/>
                  </a:lnTo>
                  <a:lnTo>
                    <a:pt x="0" y="54"/>
                  </a:lnTo>
                  <a:lnTo>
                    <a:pt x="729" y="318"/>
                  </a:lnTo>
                  <a:lnTo>
                    <a:pt x="729" y="3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8" name="Freeform 16"/>
            <p:cNvSpPr>
              <a:spLocks/>
            </p:cNvSpPr>
            <p:nvPr/>
          </p:nvSpPr>
          <p:spPr bwMode="hidden">
            <a:xfrm>
              <a:off x="0" y="916"/>
              <a:ext cx="5030" cy="2187"/>
            </a:xfrm>
            <a:custGeom>
              <a:avLst/>
              <a:gdLst/>
              <a:ahLst/>
              <a:cxnLst>
                <a:cxn ang="0">
                  <a:pos x="0" y="396"/>
                </a:cxn>
                <a:cxn ang="0">
                  <a:pos x="5035" y="2188"/>
                </a:cxn>
                <a:cxn ang="0">
                  <a:pos x="5035" y="2134"/>
                </a:cxn>
                <a:cxn ang="0">
                  <a:pos x="0" y="0"/>
                </a:cxn>
                <a:cxn ang="0">
                  <a:pos x="0" y="396"/>
                </a:cxn>
                <a:cxn ang="0">
                  <a:pos x="0" y="396"/>
                </a:cxn>
              </a:cxnLst>
              <a:rect l="0" t="0" r="r" b="b"/>
              <a:pathLst>
                <a:path w="5035" h="2188">
                  <a:moveTo>
                    <a:pt x="0" y="396"/>
                  </a:moveTo>
                  <a:lnTo>
                    <a:pt x="5035" y="2188"/>
                  </a:lnTo>
                  <a:lnTo>
                    <a:pt x="5035" y="2134"/>
                  </a:lnTo>
                  <a:lnTo>
                    <a:pt x="0" y="0"/>
                  </a:lnTo>
                  <a:lnTo>
                    <a:pt x="0" y="396"/>
                  </a:lnTo>
                  <a:lnTo>
                    <a:pt x="0" y="39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9" name="Freeform 17"/>
            <p:cNvSpPr>
              <a:spLocks/>
            </p:cNvSpPr>
            <p:nvPr/>
          </p:nvSpPr>
          <p:spPr bwMode="hidden">
            <a:xfrm>
              <a:off x="2294" y="0"/>
              <a:ext cx="3159" cy="272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145" y="2727"/>
                </a:cxn>
                <a:cxn ang="0">
                  <a:pos x="3163" y="2704"/>
                </a:cxn>
                <a:cxn ang="0">
                  <a:pos x="10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63" h="2727">
                  <a:moveTo>
                    <a:pt x="0" y="0"/>
                  </a:moveTo>
                  <a:lnTo>
                    <a:pt x="3145" y="2727"/>
                  </a:lnTo>
                  <a:lnTo>
                    <a:pt x="3163" y="2704"/>
                  </a:lnTo>
                  <a:lnTo>
                    <a:pt x="10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980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0" name="Freeform 18"/>
            <p:cNvSpPr>
              <a:spLocks/>
            </p:cNvSpPr>
            <p:nvPr/>
          </p:nvSpPr>
          <p:spPr bwMode="hidden">
            <a:xfrm>
              <a:off x="5435" y="2702"/>
              <a:ext cx="323" cy="299"/>
            </a:xfrm>
            <a:custGeom>
              <a:avLst/>
              <a:gdLst/>
              <a:ahLst/>
              <a:cxnLst>
                <a:cxn ang="0">
                  <a:pos x="323" y="299"/>
                </a:cxn>
                <a:cxn ang="0">
                  <a:pos x="323" y="263"/>
                </a:cxn>
                <a:cxn ang="0">
                  <a:pos x="18" y="0"/>
                </a:cxn>
                <a:cxn ang="0">
                  <a:pos x="0" y="23"/>
                </a:cxn>
                <a:cxn ang="0">
                  <a:pos x="323" y="299"/>
                </a:cxn>
                <a:cxn ang="0">
                  <a:pos x="323" y="299"/>
                </a:cxn>
              </a:cxnLst>
              <a:rect l="0" t="0" r="r" b="b"/>
              <a:pathLst>
                <a:path w="323" h="299">
                  <a:moveTo>
                    <a:pt x="323" y="299"/>
                  </a:moveTo>
                  <a:lnTo>
                    <a:pt x="323" y="263"/>
                  </a:lnTo>
                  <a:lnTo>
                    <a:pt x="18" y="0"/>
                  </a:lnTo>
                  <a:lnTo>
                    <a:pt x="0" y="23"/>
                  </a:lnTo>
                  <a:lnTo>
                    <a:pt x="323" y="299"/>
                  </a:lnTo>
                  <a:lnTo>
                    <a:pt x="323" y="299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4118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1" name="Freeform 19"/>
            <p:cNvSpPr>
              <a:spLocks/>
            </p:cNvSpPr>
            <p:nvPr/>
          </p:nvSpPr>
          <p:spPr bwMode="hidden">
            <a:xfrm>
              <a:off x="5477" y="2588"/>
              <a:ext cx="281" cy="335"/>
            </a:xfrm>
            <a:custGeom>
              <a:avLst/>
              <a:gdLst/>
              <a:ahLst/>
              <a:cxnLst>
                <a:cxn ang="0">
                  <a:pos x="281" y="335"/>
                </a:cxn>
                <a:cxn ang="0">
                  <a:pos x="281" y="173"/>
                </a:cxn>
                <a:cxn ang="0">
                  <a:pos x="96" y="0"/>
                </a:cxn>
                <a:cxn ang="0">
                  <a:pos x="0" y="90"/>
                </a:cxn>
                <a:cxn ang="0">
                  <a:pos x="281" y="335"/>
                </a:cxn>
                <a:cxn ang="0">
                  <a:pos x="281" y="335"/>
                </a:cxn>
              </a:cxnLst>
              <a:rect l="0" t="0" r="r" b="b"/>
              <a:pathLst>
                <a:path w="281" h="335">
                  <a:moveTo>
                    <a:pt x="281" y="335"/>
                  </a:moveTo>
                  <a:lnTo>
                    <a:pt x="281" y="173"/>
                  </a:lnTo>
                  <a:lnTo>
                    <a:pt x="96" y="0"/>
                  </a:lnTo>
                  <a:lnTo>
                    <a:pt x="0" y="90"/>
                  </a:lnTo>
                  <a:lnTo>
                    <a:pt x="281" y="335"/>
                  </a:lnTo>
                  <a:lnTo>
                    <a:pt x="281" y="335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2" name="Freeform 20"/>
            <p:cNvSpPr>
              <a:spLocks/>
            </p:cNvSpPr>
            <p:nvPr/>
          </p:nvSpPr>
          <p:spPr bwMode="hidden">
            <a:xfrm>
              <a:off x="2454" y="0"/>
              <a:ext cx="3119" cy="267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026" y="2680"/>
                </a:cxn>
                <a:cxn ang="0">
                  <a:pos x="3122" y="2590"/>
                </a:cxn>
                <a:cxn ang="0">
                  <a:pos x="383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22" h="2680">
                  <a:moveTo>
                    <a:pt x="0" y="0"/>
                  </a:moveTo>
                  <a:lnTo>
                    <a:pt x="3026" y="2680"/>
                  </a:lnTo>
                  <a:lnTo>
                    <a:pt x="3122" y="2590"/>
                  </a:lnTo>
                  <a:lnTo>
                    <a:pt x="383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3" name="Freeform 21"/>
            <p:cNvSpPr>
              <a:spLocks/>
            </p:cNvSpPr>
            <p:nvPr/>
          </p:nvSpPr>
          <p:spPr bwMode="hidden">
            <a:xfrm>
              <a:off x="5626" y="2534"/>
              <a:ext cx="132" cy="132"/>
            </a:xfrm>
            <a:custGeom>
              <a:avLst/>
              <a:gdLst/>
              <a:ahLst/>
              <a:cxnLst>
                <a:cxn ang="0">
                  <a:pos x="132" y="132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132" y="132"/>
                </a:cxn>
                <a:cxn ang="0">
                  <a:pos x="132" y="132"/>
                </a:cxn>
              </a:cxnLst>
              <a:rect l="0" t="0" r="r" b="b"/>
              <a:pathLst>
                <a:path w="132" h="132">
                  <a:moveTo>
                    <a:pt x="132" y="132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132" y="132"/>
                  </a:lnTo>
                  <a:lnTo>
                    <a:pt x="132" y="132"/>
                  </a:lnTo>
                  <a:close/>
                </a:path>
              </a:pathLst>
            </a:custGeom>
            <a:solidFill>
              <a:srgbClr val="FF9999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4" name="Freeform 22"/>
            <p:cNvSpPr>
              <a:spLocks/>
            </p:cNvSpPr>
            <p:nvPr/>
          </p:nvSpPr>
          <p:spPr bwMode="hidden">
            <a:xfrm>
              <a:off x="3112" y="0"/>
              <a:ext cx="2514" cy="253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517" y="2536"/>
                </a:cxn>
                <a:cxn ang="0">
                  <a:pos x="2517" y="2536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517" h="2536">
                  <a:moveTo>
                    <a:pt x="0" y="0"/>
                  </a:moveTo>
                  <a:lnTo>
                    <a:pt x="2517" y="2536"/>
                  </a:lnTo>
                  <a:lnTo>
                    <a:pt x="2517" y="2536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1373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5" name="Freeform 23"/>
            <p:cNvSpPr>
              <a:spLocks/>
            </p:cNvSpPr>
            <p:nvPr/>
          </p:nvSpPr>
          <p:spPr bwMode="hidden">
            <a:xfrm>
              <a:off x="3488" y="0"/>
              <a:ext cx="2198" cy="248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188" y="2482"/>
                </a:cxn>
                <a:cxn ang="0">
                  <a:pos x="2200" y="2476"/>
                </a:cxn>
                <a:cxn ang="0">
                  <a:pos x="31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200" h="2482">
                  <a:moveTo>
                    <a:pt x="0" y="0"/>
                  </a:moveTo>
                  <a:lnTo>
                    <a:pt x="2188" y="2482"/>
                  </a:lnTo>
                  <a:lnTo>
                    <a:pt x="2200" y="2476"/>
                  </a:lnTo>
                  <a:lnTo>
                    <a:pt x="31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6" name="Freeform 24"/>
            <p:cNvSpPr>
              <a:spLocks/>
            </p:cNvSpPr>
            <p:nvPr/>
          </p:nvSpPr>
          <p:spPr bwMode="hidden">
            <a:xfrm>
              <a:off x="5674" y="2474"/>
              <a:ext cx="84" cy="96"/>
            </a:xfrm>
            <a:custGeom>
              <a:avLst/>
              <a:gdLst/>
              <a:ahLst/>
              <a:cxnLst>
                <a:cxn ang="0">
                  <a:pos x="84" y="96"/>
                </a:cxn>
                <a:cxn ang="0">
                  <a:pos x="84" y="90"/>
                </a:cxn>
                <a:cxn ang="0">
                  <a:pos x="12" y="0"/>
                </a:cxn>
                <a:cxn ang="0">
                  <a:pos x="0" y="6"/>
                </a:cxn>
                <a:cxn ang="0">
                  <a:pos x="84" y="96"/>
                </a:cxn>
                <a:cxn ang="0">
                  <a:pos x="84" y="96"/>
                </a:cxn>
              </a:cxnLst>
              <a:rect l="0" t="0" r="r" b="b"/>
              <a:pathLst>
                <a:path w="84" h="96">
                  <a:moveTo>
                    <a:pt x="84" y="96"/>
                  </a:moveTo>
                  <a:lnTo>
                    <a:pt x="84" y="90"/>
                  </a:lnTo>
                  <a:lnTo>
                    <a:pt x="12" y="0"/>
                  </a:lnTo>
                  <a:lnTo>
                    <a:pt x="0" y="6"/>
                  </a:lnTo>
                  <a:lnTo>
                    <a:pt x="84" y="96"/>
                  </a:lnTo>
                  <a:lnTo>
                    <a:pt x="84" y="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7" name="Freeform 25"/>
            <p:cNvSpPr>
              <a:spLocks/>
            </p:cNvSpPr>
            <p:nvPr/>
          </p:nvSpPr>
          <p:spPr bwMode="hidden">
            <a:xfrm>
              <a:off x="5603" y="850"/>
              <a:ext cx="155" cy="516"/>
            </a:xfrm>
            <a:custGeom>
              <a:avLst/>
              <a:gdLst/>
              <a:ahLst/>
              <a:cxnLst>
                <a:cxn ang="0">
                  <a:pos x="155" y="516"/>
                </a:cxn>
                <a:cxn ang="0">
                  <a:pos x="155" y="204"/>
                </a:cxn>
                <a:cxn ang="0">
                  <a:pos x="77" y="0"/>
                </a:cxn>
                <a:cxn ang="0">
                  <a:pos x="0" y="192"/>
                </a:cxn>
                <a:cxn ang="0">
                  <a:pos x="155" y="516"/>
                </a:cxn>
                <a:cxn ang="0">
                  <a:pos x="155" y="516"/>
                </a:cxn>
              </a:cxnLst>
              <a:rect l="0" t="0" r="r" b="b"/>
              <a:pathLst>
                <a:path w="155" h="516">
                  <a:moveTo>
                    <a:pt x="155" y="516"/>
                  </a:moveTo>
                  <a:lnTo>
                    <a:pt x="155" y="204"/>
                  </a:lnTo>
                  <a:lnTo>
                    <a:pt x="77" y="0"/>
                  </a:lnTo>
                  <a:lnTo>
                    <a:pt x="0" y="192"/>
                  </a:lnTo>
                  <a:lnTo>
                    <a:pt x="155" y="516"/>
                  </a:lnTo>
                  <a:lnTo>
                    <a:pt x="155" y="516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5107" y="0"/>
              <a:ext cx="573" cy="104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97" y="1043"/>
                </a:cxn>
                <a:cxn ang="0">
                  <a:pos x="574" y="851"/>
                </a:cxn>
                <a:cxn ang="0">
                  <a:pos x="251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74" h="1043">
                  <a:moveTo>
                    <a:pt x="0" y="0"/>
                  </a:moveTo>
                  <a:lnTo>
                    <a:pt x="497" y="1043"/>
                  </a:lnTo>
                  <a:lnTo>
                    <a:pt x="574" y="851"/>
                  </a:lnTo>
                  <a:lnTo>
                    <a:pt x="251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9" name="Freeform 27"/>
            <p:cNvSpPr>
              <a:spLocks/>
            </p:cNvSpPr>
            <p:nvPr/>
          </p:nvSpPr>
          <p:spPr bwMode="hidden">
            <a:xfrm>
              <a:off x="5411" y="0"/>
              <a:ext cx="341" cy="796"/>
            </a:xfrm>
            <a:custGeom>
              <a:avLst/>
              <a:gdLst/>
              <a:ahLst/>
              <a:cxnLst>
                <a:cxn ang="0">
                  <a:pos x="144" y="0"/>
                </a:cxn>
                <a:cxn ang="0">
                  <a:pos x="0" y="0"/>
                </a:cxn>
                <a:cxn ang="0">
                  <a:pos x="287" y="797"/>
                </a:cxn>
                <a:cxn ang="0">
                  <a:pos x="341" y="653"/>
                </a:cxn>
                <a:cxn ang="0">
                  <a:pos x="144" y="0"/>
                </a:cxn>
                <a:cxn ang="0">
                  <a:pos x="144" y="0"/>
                </a:cxn>
              </a:cxnLst>
              <a:rect l="0" t="0" r="r" b="b"/>
              <a:pathLst>
                <a:path w="341" h="797">
                  <a:moveTo>
                    <a:pt x="144" y="0"/>
                  </a:moveTo>
                  <a:lnTo>
                    <a:pt x="0" y="0"/>
                  </a:lnTo>
                  <a:lnTo>
                    <a:pt x="287" y="797"/>
                  </a:lnTo>
                  <a:lnTo>
                    <a:pt x="341" y="653"/>
                  </a:lnTo>
                  <a:lnTo>
                    <a:pt x="144" y="0"/>
                  </a:lnTo>
                  <a:lnTo>
                    <a:pt x="144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980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0" name="Freeform 28"/>
            <p:cNvSpPr>
              <a:spLocks/>
            </p:cNvSpPr>
            <p:nvPr/>
          </p:nvSpPr>
          <p:spPr bwMode="hidden">
            <a:xfrm>
              <a:off x="5698" y="653"/>
              <a:ext cx="60" cy="311"/>
            </a:xfrm>
            <a:custGeom>
              <a:avLst/>
              <a:gdLst/>
              <a:ahLst/>
              <a:cxnLst>
                <a:cxn ang="0">
                  <a:pos x="0" y="144"/>
                </a:cxn>
                <a:cxn ang="0">
                  <a:pos x="60" y="312"/>
                </a:cxn>
                <a:cxn ang="0">
                  <a:pos x="60" y="6"/>
                </a:cxn>
                <a:cxn ang="0">
                  <a:pos x="54" y="0"/>
                </a:cxn>
                <a:cxn ang="0">
                  <a:pos x="0" y="144"/>
                </a:cxn>
                <a:cxn ang="0">
                  <a:pos x="0" y="144"/>
                </a:cxn>
              </a:cxnLst>
              <a:rect l="0" t="0" r="r" b="b"/>
              <a:pathLst>
                <a:path w="60" h="312">
                  <a:moveTo>
                    <a:pt x="0" y="144"/>
                  </a:moveTo>
                  <a:lnTo>
                    <a:pt x="60" y="312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0" y="144"/>
                  </a:lnTo>
                  <a:lnTo>
                    <a:pt x="0" y="144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1" name="Freeform 29"/>
            <p:cNvSpPr>
              <a:spLocks/>
            </p:cNvSpPr>
            <p:nvPr/>
          </p:nvSpPr>
          <p:spPr bwMode="hidden">
            <a:xfrm>
              <a:off x="2" y="1601"/>
              <a:ext cx="5752" cy="1864"/>
            </a:xfrm>
            <a:custGeom>
              <a:avLst/>
              <a:gdLst/>
              <a:ahLst/>
              <a:cxnLst>
                <a:cxn ang="0">
                  <a:pos x="0" y="371"/>
                </a:cxn>
                <a:cxn ang="0">
                  <a:pos x="5740" y="1864"/>
                </a:cxn>
                <a:cxn ang="0">
                  <a:pos x="5740" y="1834"/>
                </a:cxn>
                <a:cxn ang="0">
                  <a:pos x="0" y="0"/>
                </a:cxn>
                <a:cxn ang="0">
                  <a:pos x="0" y="371"/>
                </a:cxn>
                <a:cxn ang="0">
                  <a:pos x="0" y="371"/>
                </a:cxn>
              </a:cxnLst>
              <a:rect l="0" t="0" r="r" b="b"/>
              <a:pathLst>
                <a:path w="5740" h="1864">
                  <a:moveTo>
                    <a:pt x="0" y="371"/>
                  </a:moveTo>
                  <a:lnTo>
                    <a:pt x="5740" y="1864"/>
                  </a:lnTo>
                  <a:lnTo>
                    <a:pt x="5740" y="1834"/>
                  </a:lnTo>
                  <a:lnTo>
                    <a:pt x="0" y="0"/>
                  </a:lnTo>
                  <a:lnTo>
                    <a:pt x="0" y="371"/>
                  </a:lnTo>
                  <a:lnTo>
                    <a:pt x="0" y="371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352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2" name="Freeform 30"/>
            <p:cNvSpPr>
              <a:spLocks/>
            </p:cNvSpPr>
            <p:nvPr/>
          </p:nvSpPr>
          <p:spPr bwMode="hidden">
            <a:xfrm>
              <a:off x="5754" y="3483"/>
              <a:ext cx="6" cy="6"/>
            </a:xfrm>
            <a:custGeom>
              <a:avLst/>
              <a:gdLst/>
              <a:ahLst/>
              <a:cxnLst>
                <a:cxn ang="0">
                  <a:pos x="6" y="6"/>
                </a:cxn>
                <a:cxn ang="0">
                  <a:pos x="0" y="0"/>
                </a:cxn>
                <a:cxn ang="0">
                  <a:pos x="0" y="6"/>
                </a:cxn>
                <a:cxn ang="0">
                  <a:pos x="6" y="6"/>
                </a:cxn>
                <a:cxn ang="0">
                  <a:pos x="6" y="6"/>
                </a:cxn>
              </a:cxnLst>
              <a:rect l="0" t="0" r="r" b="b"/>
              <a:pathLst>
                <a:path w="6" h="6">
                  <a:moveTo>
                    <a:pt x="6" y="6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6" y="6"/>
                  </a:lnTo>
                  <a:lnTo>
                    <a:pt x="6" y="6"/>
                  </a:lnTo>
                  <a:close/>
                </a:path>
              </a:pathLst>
            </a:custGeom>
            <a:solidFill>
              <a:srgbClr val="18FF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3" name="Freeform 31"/>
            <p:cNvSpPr>
              <a:spLocks/>
            </p:cNvSpPr>
            <p:nvPr/>
          </p:nvSpPr>
          <p:spPr bwMode="hidden">
            <a:xfrm>
              <a:off x="2" y="2152"/>
              <a:ext cx="5752" cy="1337"/>
            </a:xfrm>
            <a:custGeom>
              <a:avLst/>
              <a:gdLst/>
              <a:ahLst/>
              <a:cxnLst>
                <a:cxn ang="0">
                  <a:pos x="0" y="366"/>
                </a:cxn>
                <a:cxn ang="0">
                  <a:pos x="5740" y="1337"/>
                </a:cxn>
                <a:cxn ang="0">
                  <a:pos x="5740" y="1331"/>
                </a:cxn>
                <a:cxn ang="0">
                  <a:pos x="0" y="0"/>
                </a:cxn>
                <a:cxn ang="0">
                  <a:pos x="0" y="366"/>
                </a:cxn>
                <a:cxn ang="0">
                  <a:pos x="0" y="366"/>
                </a:cxn>
              </a:cxnLst>
              <a:rect l="0" t="0" r="r" b="b"/>
              <a:pathLst>
                <a:path w="5740" h="1337">
                  <a:moveTo>
                    <a:pt x="0" y="366"/>
                  </a:moveTo>
                  <a:lnTo>
                    <a:pt x="5740" y="1337"/>
                  </a:lnTo>
                  <a:lnTo>
                    <a:pt x="5740" y="1331"/>
                  </a:lnTo>
                  <a:lnTo>
                    <a:pt x="0" y="0"/>
                  </a:lnTo>
                  <a:lnTo>
                    <a:pt x="0" y="366"/>
                  </a:lnTo>
                  <a:lnTo>
                    <a:pt x="0" y="36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4" name="Freeform 32"/>
            <p:cNvSpPr>
              <a:spLocks/>
            </p:cNvSpPr>
            <p:nvPr/>
          </p:nvSpPr>
          <p:spPr bwMode="hidden">
            <a:xfrm>
              <a:off x="2" y="3177"/>
              <a:ext cx="5752" cy="414"/>
            </a:xfrm>
            <a:custGeom>
              <a:avLst/>
              <a:gdLst/>
              <a:ahLst/>
              <a:cxnLst>
                <a:cxn ang="0">
                  <a:pos x="0" y="48"/>
                </a:cxn>
                <a:cxn ang="0">
                  <a:pos x="5740" y="414"/>
                </a:cxn>
                <a:cxn ang="0">
                  <a:pos x="5740" y="402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0" y="48"/>
                </a:cxn>
              </a:cxnLst>
              <a:rect l="0" t="0" r="r" b="b"/>
              <a:pathLst>
                <a:path w="5740" h="414">
                  <a:moveTo>
                    <a:pt x="0" y="48"/>
                  </a:moveTo>
                  <a:lnTo>
                    <a:pt x="5740" y="414"/>
                  </a:lnTo>
                  <a:lnTo>
                    <a:pt x="5740" y="402"/>
                  </a:lnTo>
                  <a:lnTo>
                    <a:pt x="0" y="0"/>
                  </a:lnTo>
                  <a:lnTo>
                    <a:pt x="0" y="48"/>
                  </a:lnTo>
                  <a:lnTo>
                    <a:pt x="0" y="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5" name="Freeform 33"/>
            <p:cNvSpPr>
              <a:spLocks/>
            </p:cNvSpPr>
            <p:nvPr/>
          </p:nvSpPr>
          <p:spPr bwMode="hidden">
            <a:xfrm>
              <a:off x="1297" y="0"/>
              <a:ext cx="4457" cy="317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448" y="3177"/>
                </a:cxn>
                <a:cxn ang="0">
                  <a:pos x="4448" y="3153"/>
                </a:cxn>
                <a:cxn ang="0">
                  <a:pos x="125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4448" h="3177">
                  <a:moveTo>
                    <a:pt x="0" y="0"/>
                  </a:moveTo>
                  <a:lnTo>
                    <a:pt x="4448" y="3177"/>
                  </a:lnTo>
                  <a:lnTo>
                    <a:pt x="4448" y="3153"/>
                  </a:lnTo>
                  <a:lnTo>
                    <a:pt x="125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862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6" name="Freeform 34"/>
            <p:cNvSpPr>
              <a:spLocks/>
            </p:cNvSpPr>
            <p:nvPr/>
          </p:nvSpPr>
          <p:spPr bwMode="hidden">
            <a:xfrm>
              <a:off x="3321" y="0"/>
              <a:ext cx="2433" cy="261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428" y="2614"/>
                </a:cxn>
                <a:cxn ang="0">
                  <a:pos x="2428" y="2608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428" h="2614">
                  <a:moveTo>
                    <a:pt x="0" y="0"/>
                  </a:moveTo>
                  <a:lnTo>
                    <a:pt x="2428" y="2614"/>
                  </a:lnTo>
                  <a:lnTo>
                    <a:pt x="2428" y="2608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7" name="Freeform 35"/>
            <p:cNvSpPr>
              <a:spLocks/>
            </p:cNvSpPr>
            <p:nvPr/>
          </p:nvSpPr>
          <p:spPr bwMode="hidden">
            <a:xfrm>
              <a:off x="3950" y="0"/>
              <a:ext cx="1804" cy="2464"/>
            </a:xfrm>
            <a:custGeom>
              <a:avLst/>
              <a:gdLst/>
              <a:ahLst/>
              <a:cxnLst>
                <a:cxn ang="0">
                  <a:pos x="485" y="0"/>
                </a:cxn>
                <a:cxn ang="0">
                  <a:pos x="0" y="0"/>
                </a:cxn>
                <a:cxn ang="0">
                  <a:pos x="1800" y="2464"/>
                </a:cxn>
                <a:cxn ang="0">
                  <a:pos x="1800" y="2248"/>
                </a:cxn>
                <a:cxn ang="0">
                  <a:pos x="1794" y="2248"/>
                </a:cxn>
                <a:cxn ang="0">
                  <a:pos x="485" y="0"/>
                </a:cxn>
                <a:cxn ang="0">
                  <a:pos x="485" y="0"/>
                </a:cxn>
              </a:cxnLst>
              <a:rect l="0" t="0" r="r" b="b"/>
              <a:pathLst>
                <a:path w="1800" h="2464">
                  <a:moveTo>
                    <a:pt x="485" y="0"/>
                  </a:moveTo>
                  <a:lnTo>
                    <a:pt x="0" y="0"/>
                  </a:lnTo>
                  <a:lnTo>
                    <a:pt x="1800" y="2464"/>
                  </a:lnTo>
                  <a:lnTo>
                    <a:pt x="1800" y="2248"/>
                  </a:lnTo>
                  <a:lnTo>
                    <a:pt x="1794" y="2248"/>
                  </a:lnTo>
                  <a:lnTo>
                    <a:pt x="485" y="0"/>
                  </a:lnTo>
                  <a:lnTo>
                    <a:pt x="485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8" name="Freeform 36"/>
            <p:cNvSpPr>
              <a:spLocks/>
            </p:cNvSpPr>
            <p:nvPr/>
          </p:nvSpPr>
          <p:spPr bwMode="hidden">
            <a:xfrm>
              <a:off x="4519" y="0"/>
              <a:ext cx="1235" cy="207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232" y="2074"/>
                </a:cxn>
                <a:cxn ang="0">
                  <a:pos x="1232" y="2038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232" h="2074">
                  <a:moveTo>
                    <a:pt x="0" y="0"/>
                  </a:moveTo>
                  <a:lnTo>
                    <a:pt x="1232" y="2074"/>
                  </a:lnTo>
                  <a:lnTo>
                    <a:pt x="1232" y="2038"/>
                  </a:lnTo>
                  <a:lnTo>
                    <a:pt x="4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764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9" name="Freeform 37"/>
            <p:cNvSpPr>
              <a:spLocks/>
            </p:cNvSpPr>
            <p:nvPr/>
          </p:nvSpPr>
          <p:spPr bwMode="hidden">
            <a:xfrm>
              <a:off x="4694" y="0"/>
              <a:ext cx="1060" cy="19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058" y="1936"/>
                </a:cxn>
                <a:cxn ang="0">
                  <a:pos x="1058" y="1930"/>
                </a:cxn>
                <a:cxn ang="0">
                  <a:pos x="54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058" h="1936">
                  <a:moveTo>
                    <a:pt x="0" y="0"/>
                  </a:moveTo>
                  <a:lnTo>
                    <a:pt x="1058" y="1936"/>
                  </a:lnTo>
                  <a:lnTo>
                    <a:pt x="1058" y="1930"/>
                  </a:lnTo>
                  <a:lnTo>
                    <a:pt x="54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0" name="Freeform 38"/>
            <p:cNvSpPr>
              <a:spLocks/>
            </p:cNvSpPr>
            <p:nvPr/>
          </p:nvSpPr>
          <p:spPr bwMode="hidden">
            <a:xfrm>
              <a:off x="4981" y="0"/>
              <a:ext cx="773" cy="1487"/>
            </a:xfrm>
            <a:custGeom>
              <a:avLst/>
              <a:gdLst/>
              <a:ahLst/>
              <a:cxnLst>
                <a:cxn ang="0">
                  <a:pos x="771" y="1433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771" y="1487"/>
                </a:cxn>
                <a:cxn ang="0">
                  <a:pos x="771" y="1433"/>
                </a:cxn>
                <a:cxn ang="0">
                  <a:pos x="771" y="1433"/>
                </a:cxn>
              </a:cxnLst>
              <a:rect l="0" t="0" r="r" b="b"/>
              <a:pathLst>
                <a:path w="771" h="1487">
                  <a:moveTo>
                    <a:pt x="771" y="1433"/>
                  </a:moveTo>
                  <a:lnTo>
                    <a:pt x="42" y="0"/>
                  </a:lnTo>
                  <a:lnTo>
                    <a:pt x="0" y="0"/>
                  </a:lnTo>
                  <a:lnTo>
                    <a:pt x="771" y="1487"/>
                  </a:lnTo>
                  <a:lnTo>
                    <a:pt x="771" y="1433"/>
                  </a:lnTo>
                  <a:lnTo>
                    <a:pt x="771" y="1433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882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41" name="Group 39"/>
            <p:cNvGrpSpPr>
              <a:grpSpLocks/>
            </p:cNvGrpSpPr>
            <p:nvPr userDrawn="1"/>
          </p:nvGrpSpPr>
          <p:grpSpPr bwMode="auto">
            <a:xfrm>
              <a:off x="0" y="1632"/>
              <a:ext cx="5758" cy="1858"/>
              <a:chOff x="0" y="1632"/>
              <a:chExt cx="5758" cy="1858"/>
            </a:xfrm>
          </p:grpSpPr>
          <p:sp>
            <p:nvSpPr>
              <p:cNvPr id="42" name="Freeform 40"/>
              <p:cNvSpPr>
                <a:spLocks/>
              </p:cNvSpPr>
              <p:nvPr/>
            </p:nvSpPr>
            <p:spPr bwMode="hidden">
              <a:xfrm>
                <a:off x="0" y="1632"/>
                <a:ext cx="3670" cy="1313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366"/>
                  </a:cxn>
                  <a:cxn ang="0">
                    <a:pos x="3635" y="1313"/>
                  </a:cxn>
                  <a:cxn ang="0">
                    <a:pos x="3647" y="1235"/>
                  </a:cxn>
                  <a:cxn ang="0">
                    <a:pos x="3659" y="1163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3659" h="1313">
                    <a:moveTo>
                      <a:pt x="0" y="0"/>
                    </a:moveTo>
                    <a:lnTo>
                      <a:pt x="0" y="366"/>
                    </a:lnTo>
                    <a:lnTo>
                      <a:pt x="3635" y="1313"/>
                    </a:lnTo>
                    <a:lnTo>
                      <a:pt x="3647" y="1235"/>
                    </a:lnTo>
                    <a:lnTo>
                      <a:pt x="3659" y="1163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72549"/>
                      <a:invGamma/>
                    </a:schemeClr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3" name="Freeform 41"/>
              <p:cNvSpPr>
                <a:spLocks/>
              </p:cNvSpPr>
              <p:nvPr/>
            </p:nvSpPr>
            <p:spPr bwMode="hidden">
              <a:xfrm>
                <a:off x="3646" y="2795"/>
                <a:ext cx="2112" cy="695"/>
              </a:xfrm>
              <a:custGeom>
                <a:avLst/>
                <a:gdLst/>
                <a:ahLst/>
                <a:cxnLst>
                  <a:cxn ang="0">
                    <a:pos x="2105" y="665"/>
                  </a:cxn>
                  <a:cxn ang="0">
                    <a:pos x="24" y="0"/>
                  </a:cxn>
                  <a:cxn ang="0">
                    <a:pos x="12" y="72"/>
                  </a:cxn>
                  <a:cxn ang="0">
                    <a:pos x="0" y="150"/>
                  </a:cxn>
                  <a:cxn ang="0">
                    <a:pos x="2105" y="695"/>
                  </a:cxn>
                  <a:cxn ang="0">
                    <a:pos x="2105" y="665"/>
                  </a:cxn>
                  <a:cxn ang="0">
                    <a:pos x="2105" y="665"/>
                  </a:cxn>
                </a:cxnLst>
                <a:rect l="0" t="0" r="r" b="b"/>
                <a:pathLst>
                  <a:path w="2105" h="695">
                    <a:moveTo>
                      <a:pt x="2105" y="665"/>
                    </a:moveTo>
                    <a:lnTo>
                      <a:pt x="24" y="0"/>
                    </a:lnTo>
                    <a:lnTo>
                      <a:pt x="12" y="72"/>
                    </a:lnTo>
                    <a:lnTo>
                      <a:pt x="0" y="150"/>
                    </a:lnTo>
                    <a:lnTo>
                      <a:pt x="2105" y="695"/>
                    </a:lnTo>
                    <a:lnTo>
                      <a:pt x="2105" y="665"/>
                    </a:lnTo>
                    <a:lnTo>
                      <a:pt x="2105" y="66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tint val="90980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114730" name="Rectangle 42"/>
          <p:cNvSpPr>
            <a:spLocks noGrp="1" noChangeArrowheads="1"/>
          </p:cNvSpPr>
          <p:nvPr>
            <p:ph type="ctrTitle" sz="quarter"/>
          </p:nvPr>
        </p:nvSpPr>
        <p:spPr>
          <a:xfrm>
            <a:off x="457200" y="1600200"/>
            <a:ext cx="8229600" cy="18288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114731" name="Rectangle 4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 sz="3600"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44" name="Rectangle 44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5" name="Rectangle 4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6" name="Rectangle 4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6BACE295-7D03-468C-83B0-C255CCC06E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374CE3-0B78-46EF-B457-A11CAEBB0F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351F55-34D6-4422-8023-4CF29B0CD8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0ADBEEF-F896-4B46-B01B-2BF02420FC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64586A-71FB-479F-8374-4A00453C24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473BA8B-FFCF-4135-8934-4FE0179E5B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577FF1-19B3-4E3D-8789-88CF1A9A9F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14CBE6-EF0D-458E-B6CE-85A7688642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8A9B96-4C81-450C-AFCA-02A14A459E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5E2DBC-EE20-4274-B54D-2598C34104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F66FB7-4FE6-4546-908C-83E646A2E9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BA8424-8B53-4107-A81C-CBA6EDDDA0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91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41763"/>
            <a:ext cx="4038600" cy="218916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09A3C3A-69AA-4083-84CD-94B5DB162E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>
                <a:gamma/>
                <a:shade val="57647"/>
                <a:invGamma/>
              </a:schemeClr>
            </a:gs>
            <a:gs pos="100000">
              <a:schemeClr val="bg1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9144000" cy="6856413"/>
            <a:chOff x="0" y="0"/>
            <a:chExt cx="5760" cy="4319"/>
          </a:xfrm>
        </p:grpSpPr>
        <p:sp>
          <p:nvSpPr>
            <p:cNvPr id="113667" name="Freeform 3"/>
            <p:cNvSpPr>
              <a:spLocks/>
            </p:cNvSpPr>
            <p:nvPr/>
          </p:nvSpPr>
          <p:spPr bwMode="hidden">
            <a:xfrm>
              <a:off x="0" y="12"/>
              <a:ext cx="5758" cy="3273"/>
            </a:xfrm>
            <a:custGeom>
              <a:avLst/>
              <a:gdLst/>
              <a:ahLst/>
              <a:cxnLst>
                <a:cxn ang="0">
                  <a:pos x="3193" y="1816"/>
                </a:cxn>
                <a:cxn ang="0">
                  <a:pos x="0" y="0"/>
                </a:cxn>
                <a:cxn ang="0">
                  <a:pos x="0" y="522"/>
                </a:cxn>
                <a:cxn ang="0">
                  <a:pos x="3037" y="1978"/>
                </a:cxn>
                <a:cxn ang="0">
                  <a:pos x="5740" y="3273"/>
                </a:cxn>
                <a:cxn ang="0">
                  <a:pos x="5740" y="3267"/>
                </a:cxn>
                <a:cxn ang="0">
                  <a:pos x="3193" y="1816"/>
                </a:cxn>
                <a:cxn ang="0">
                  <a:pos x="3193" y="1816"/>
                </a:cxn>
              </a:cxnLst>
              <a:rect l="0" t="0" r="r" b="b"/>
              <a:pathLst>
                <a:path w="5740" h="3273">
                  <a:moveTo>
                    <a:pt x="3193" y="1816"/>
                  </a:moveTo>
                  <a:lnTo>
                    <a:pt x="0" y="0"/>
                  </a:lnTo>
                  <a:lnTo>
                    <a:pt x="0" y="522"/>
                  </a:lnTo>
                  <a:lnTo>
                    <a:pt x="3037" y="1978"/>
                  </a:lnTo>
                  <a:lnTo>
                    <a:pt x="5740" y="3273"/>
                  </a:lnTo>
                  <a:lnTo>
                    <a:pt x="5740" y="3267"/>
                  </a:lnTo>
                  <a:lnTo>
                    <a:pt x="3193" y="1816"/>
                  </a:lnTo>
                  <a:lnTo>
                    <a:pt x="3193" y="181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3529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68" name="Freeform 4"/>
            <p:cNvSpPr>
              <a:spLocks/>
            </p:cNvSpPr>
            <p:nvPr/>
          </p:nvSpPr>
          <p:spPr bwMode="hidden">
            <a:xfrm>
              <a:off x="149" y="0"/>
              <a:ext cx="5609" cy="3243"/>
            </a:xfrm>
            <a:custGeom>
              <a:avLst/>
              <a:gdLst/>
              <a:ahLst/>
              <a:cxnLst>
                <a:cxn ang="0">
                  <a:pos x="3163" y="1714"/>
                </a:cxn>
                <a:cxn ang="0">
                  <a:pos x="431" y="0"/>
                </a:cxn>
                <a:cxn ang="0">
                  <a:pos x="0" y="0"/>
                </a:cxn>
                <a:cxn ang="0">
                  <a:pos x="3086" y="1786"/>
                </a:cxn>
                <a:cxn ang="0">
                  <a:pos x="5591" y="3243"/>
                </a:cxn>
                <a:cxn ang="0">
                  <a:pos x="5591" y="3237"/>
                </a:cxn>
                <a:cxn ang="0">
                  <a:pos x="3163" y="1714"/>
                </a:cxn>
                <a:cxn ang="0">
                  <a:pos x="3163" y="1714"/>
                </a:cxn>
              </a:cxnLst>
              <a:rect l="0" t="0" r="r" b="b"/>
              <a:pathLst>
                <a:path w="5591" h="3243">
                  <a:moveTo>
                    <a:pt x="3163" y="1714"/>
                  </a:moveTo>
                  <a:lnTo>
                    <a:pt x="431" y="0"/>
                  </a:lnTo>
                  <a:lnTo>
                    <a:pt x="0" y="0"/>
                  </a:lnTo>
                  <a:lnTo>
                    <a:pt x="3086" y="1786"/>
                  </a:lnTo>
                  <a:lnTo>
                    <a:pt x="5591" y="3243"/>
                  </a:lnTo>
                  <a:lnTo>
                    <a:pt x="5591" y="3237"/>
                  </a:lnTo>
                  <a:lnTo>
                    <a:pt x="3163" y="1714"/>
                  </a:lnTo>
                  <a:lnTo>
                    <a:pt x="3163" y="1714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69" name="Freeform 5"/>
            <p:cNvSpPr>
              <a:spLocks/>
            </p:cNvSpPr>
            <p:nvPr/>
          </p:nvSpPr>
          <p:spPr bwMode="hidden">
            <a:xfrm>
              <a:off x="0" y="3433"/>
              <a:ext cx="4038" cy="191"/>
            </a:xfrm>
            <a:custGeom>
              <a:avLst/>
              <a:gdLst/>
              <a:ahLst/>
              <a:cxnLst>
                <a:cxn ang="0">
                  <a:pos x="0" y="156"/>
                </a:cxn>
                <a:cxn ang="0">
                  <a:pos x="4042" y="192"/>
                </a:cxn>
                <a:cxn ang="0">
                  <a:pos x="4042" y="144"/>
                </a:cxn>
                <a:cxn ang="0">
                  <a:pos x="0" y="0"/>
                </a:cxn>
                <a:cxn ang="0">
                  <a:pos x="0" y="156"/>
                </a:cxn>
                <a:cxn ang="0">
                  <a:pos x="0" y="156"/>
                </a:cxn>
              </a:cxnLst>
              <a:rect l="0" t="0" r="r" b="b"/>
              <a:pathLst>
                <a:path w="4042" h="192">
                  <a:moveTo>
                    <a:pt x="0" y="156"/>
                  </a:moveTo>
                  <a:lnTo>
                    <a:pt x="4042" y="192"/>
                  </a:lnTo>
                  <a:lnTo>
                    <a:pt x="4042" y="144"/>
                  </a:lnTo>
                  <a:lnTo>
                    <a:pt x="0" y="0"/>
                  </a:lnTo>
                  <a:lnTo>
                    <a:pt x="0" y="156"/>
                  </a:lnTo>
                  <a:lnTo>
                    <a:pt x="0" y="15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568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70" name="Freeform 6"/>
            <p:cNvSpPr>
              <a:spLocks/>
            </p:cNvSpPr>
            <p:nvPr/>
          </p:nvSpPr>
          <p:spPr bwMode="hidden">
            <a:xfrm>
              <a:off x="4038" y="3577"/>
              <a:ext cx="1720" cy="65"/>
            </a:xfrm>
            <a:custGeom>
              <a:avLst/>
              <a:gdLst/>
              <a:ahLst/>
              <a:cxnLst>
                <a:cxn ang="0">
                  <a:pos x="1722" y="66"/>
                </a:cxn>
                <a:cxn ang="0">
                  <a:pos x="1722" y="60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1722" y="66"/>
                </a:cxn>
                <a:cxn ang="0">
                  <a:pos x="1722" y="66"/>
                </a:cxn>
              </a:cxnLst>
              <a:rect l="0" t="0" r="r" b="b"/>
              <a:pathLst>
                <a:path w="1722" h="66">
                  <a:moveTo>
                    <a:pt x="1722" y="66"/>
                  </a:moveTo>
                  <a:lnTo>
                    <a:pt x="1722" y="60"/>
                  </a:lnTo>
                  <a:lnTo>
                    <a:pt x="0" y="0"/>
                  </a:lnTo>
                  <a:lnTo>
                    <a:pt x="0" y="48"/>
                  </a:lnTo>
                  <a:lnTo>
                    <a:pt x="1722" y="66"/>
                  </a:lnTo>
                  <a:lnTo>
                    <a:pt x="172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71" name="Freeform 7"/>
            <p:cNvSpPr>
              <a:spLocks/>
            </p:cNvSpPr>
            <p:nvPr/>
          </p:nvSpPr>
          <p:spPr bwMode="hidden">
            <a:xfrm>
              <a:off x="0" y="3726"/>
              <a:ext cx="4784" cy="329"/>
            </a:xfrm>
            <a:custGeom>
              <a:avLst/>
              <a:gdLst/>
              <a:ahLst/>
              <a:cxnLst>
                <a:cxn ang="0">
                  <a:pos x="0" y="329"/>
                </a:cxn>
                <a:cxn ang="0">
                  <a:pos x="4789" y="77"/>
                </a:cxn>
                <a:cxn ang="0">
                  <a:pos x="4789" y="0"/>
                </a:cxn>
                <a:cxn ang="0">
                  <a:pos x="0" y="107"/>
                </a:cxn>
                <a:cxn ang="0">
                  <a:pos x="0" y="329"/>
                </a:cxn>
                <a:cxn ang="0">
                  <a:pos x="0" y="329"/>
                </a:cxn>
              </a:cxnLst>
              <a:rect l="0" t="0" r="r" b="b"/>
              <a:pathLst>
                <a:path w="4789" h="329">
                  <a:moveTo>
                    <a:pt x="0" y="329"/>
                  </a:moveTo>
                  <a:lnTo>
                    <a:pt x="4789" y="77"/>
                  </a:lnTo>
                  <a:lnTo>
                    <a:pt x="4789" y="0"/>
                  </a:lnTo>
                  <a:lnTo>
                    <a:pt x="0" y="107"/>
                  </a:lnTo>
                  <a:lnTo>
                    <a:pt x="0" y="329"/>
                  </a:lnTo>
                  <a:lnTo>
                    <a:pt x="0" y="329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1961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72" name="Freeform 8"/>
            <p:cNvSpPr>
              <a:spLocks/>
            </p:cNvSpPr>
            <p:nvPr/>
          </p:nvSpPr>
          <p:spPr bwMode="hidden">
            <a:xfrm>
              <a:off x="4784" y="3702"/>
              <a:ext cx="974" cy="101"/>
            </a:xfrm>
            <a:custGeom>
              <a:avLst/>
              <a:gdLst/>
              <a:ahLst/>
              <a:cxnLst>
                <a:cxn ang="0">
                  <a:pos x="975" y="48"/>
                </a:cxn>
                <a:cxn ang="0">
                  <a:pos x="975" y="0"/>
                </a:cxn>
                <a:cxn ang="0">
                  <a:pos x="0" y="24"/>
                </a:cxn>
                <a:cxn ang="0">
                  <a:pos x="0" y="101"/>
                </a:cxn>
                <a:cxn ang="0">
                  <a:pos x="975" y="48"/>
                </a:cxn>
                <a:cxn ang="0">
                  <a:pos x="975" y="48"/>
                </a:cxn>
              </a:cxnLst>
              <a:rect l="0" t="0" r="r" b="b"/>
              <a:pathLst>
                <a:path w="975" h="101">
                  <a:moveTo>
                    <a:pt x="975" y="48"/>
                  </a:moveTo>
                  <a:lnTo>
                    <a:pt x="975" y="0"/>
                  </a:lnTo>
                  <a:lnTo>
                    <a:pt x="0" y="24"/>
                  </a:lnTo>
                  <a:lnTo>
                    <a:pt x="0" y="101"/>
                  </a:lnTo>
                  <a:lnTo>
                    <a:pt x="975" y="48"/>
                  </a:lnTo>
                  <a:lnTo>
                    <a:pt x="975" y="48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73" name="Freeform 9"/>
            <p:cNvSpPr>
              <a:spLocks/>
            </p:cNvSpPr>
            <p:nvPr/>
          </p:nvSpPr>
          <p:spPr bwMode="hidden">
            <a:xfrm>
              <a:off x="3619" y="3815"/>
              <a:ext cx="2139" cy="198"/>
            </a:xfrm>
            <a:custGeom>
              <a:avLst/>
              <a:gdLst/>
              <a:ahLst/>
              <a:cxnLst>
                <a:cxn ang="0">
                  <a:pos x="2141" y="0"/>
                </a:cxn>
                <a:cxn ang="0">
                  <a:pos x="0" y="156"/>
                </a:cxn>
                <a:cxn ang="0">
                  <a:pos x="0" y="198"/>
                </a:cxn>
                <a:cxn ang="0">
                  <a:pos x="2141" y="0"/>
                </a:cxn>
                <a:cxn ang="0">
                  <a:pos x="2141" y="0"/>
                </a:cxn>
              </a:cxnLst>
              <a:rect l="0" t="0" r="r" b="b"/>
              <a:pathLst>
                <a:path w="2141" h="198">
                  <a:moveTo>
                    <a:pt x="2141" y="0"/>
                  </a:moveTo>
                  <a:lnTo>
                    <a:pt x="0" y="156"/>
                  </a:lnTo>
                  <a:lnTo>
                    <a:pt x="0" y="198"/>
                  </a:lnTo>
                  <a:lnTo>
                    <a:pt x="2141" y="0"/>
                  </a:lnTo>
                  <a:lnTo>
                    <a:pt x="2141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74" name="Freeform 10"/>
            <p:cNvSpPr>
              <a:spLocks/>
            </p:cNvSpPr>
            <p:nvPr/>
          </p:nvSpPr>
          <p:spPr bwMode="hidden">
            <a:xfrm>
              <a:off x="0" y="3971"/>
              <a:ext cx="3619" cy="348"/>
            </a:xfrm>
            <a:custGeom>
              <a:avLst/>
              <a:gdLst/>
              <a:ahLst/>
              <a:cxnLst>
                <a:cxn ang="0">
                  <a:pos x="0" y="348"/>
                </a:cxn>
                <a:cxn ang="0">
                  <a:pos x="311" y="348"/>
                </a:cxn>
                <a:cxn ang="0">
                  <a:pos x="3623" y="42"/>
                </a:cxn>
                <a:cxn ang="0">
                  <a:pos x="3623" y="0"/>
                </a:cxn>
                <a:cxn ang="0">
                  <a:pos x="0" y="264"/>
                </a:cxn>
                <a:cxn ang="0">
                  <a:pos x="0" y="348"/>
                </a:cxn>
                <a:cxn ang="0">
                  <a:pos x="0" y="348"/>
                </a:cxn>
              </a:cxnLst>
              <a:rect l="0" t="0" r="r" b="b"/>
              <a:pathLst>
                <a:path w="3623" h="348">
                  <a:moveTo>
                    <a:pt x="0" y="348"/>
                  </a:moveTo>
                  <a:lnTo>
                    <a:pt x="311" y="348"/>
                  </a:lnTo>
                  <a:lnTo>
                    <a:pt x="3623" y="42"/>
                  </a:lnTo>
                  <a:lnTo>
                    <a:pt x="3623" y="0"/>
                  </a:lnTo>
                  <a:lnTo>
                    <a:pt x="0" y="264"/>
                  </a:lnTo>
                  <a:lnTo>
                    <a:pt x="0" y="348"/>
                  </a:lnTo>
                  <a:lnTo>
                    <a:pt x="0" y="3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75" name="Freeform 11"/>
            <p:cNvSpPr>
              <a:spLocks/>
            </p:cNvSpPr>
            <p:nvPr/>
          </p:nvSpPr>
          <p:spPr bwMode="hidden">
            <a:xfrm>
              <a:off x="2097" y="4043"/>
              <a:ext cx="2514" cy="276"/>
            </a:xfrm>
            <a:custGeom>
              <a:avLst/>
              <a:gdLst/>
              <a:ahLst/>
              <a:cxnLst>
                <a:cxn ang="0">
                  <a:pos x="2182" y="276"/>
                </a:cxn>
                <a:cxn ang="0">
                  <a:pos x="2517" y="204"/>
                </a:cxn>
                <a:cxn ang="0">
                  <a:pos x="2260" y="0"/>
                </a:cxn>
                <a:cxn ang="0">
                  <a:pos x="0" y="276"/>
                </a:cxn>
                <a:cxn ang="0">
                  <a:pos x="2182" y="276"/>
                </a:cxn>
                <a:cxn ang="0">
                  <a:pos x="2182" y="276"/>
                </a:cxn>
              </a:cxnLst>
              <a:rect l="0" t="0" r="r" b="b"/>
              <a:pathLst>
                <a:path w="2517" h="276">
                  <a:moveTo>
                    <a:pt x="2182" y="276"/>
                  </a:moveTo>
                  <a:lnTo>
                    <a:pt x="2517" y="204"/>
                  </a:lnTo>
                  <a:lnTo>
                    <a:pt x="2260" y="0"/>
                  </a:lnTo>
                  <a:lnTo>
                    <a:pt x="0" y="276"/>
                  </a:lnTo>
                  <a:lnTo>
                    <a:pt x="2182" y="276"/>
                  </a:lnTo>
                  <a:lnTo>
                    <a:pt x="2182" y="276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76" name="Freeform 12"/>
            <p:cNvSpPr>
              <a:spLocks/>
            </p:cNvSpPr>
            <p:nvPr/>
          </p:nvSpPr>
          <p:spPr bwMode="hidden">
            <a:xfrm>
              <a:off x="4354" y="3869"/>
              <a:ext cx="1404" cy="378"/>
            </a:xfrm>
            <a:custGeom>
              <a:avLst/>
              <a:gdLst/>
              <a:ahLst/>
              <a:cxnLst>
                <a:cxn ang="0">
                  <a:pos x="1405" y="126"/>
                </a:cxn>
                <a:cxn ang="0">
                  <a:pos x="1405" y="0"/>
                </a:cxn>
                <a:cxn ang="0">
                  <a:pos x="0" y="174"/>
                </a:cxn>
                <a:cxn ang="0">
                  <a:pos x="257" y="378"/>
                </a:cxn>
                <a:cxn ang="0">
                  <a:pos x="1405" y="126"/>
                </a:cxn>
                <a:cxn ang="0">
                  <a:pos x="1405" y="126"/>
                </a:cxn>
              </a:cxnLst>
              <a:rect l="0" t="0" r="r" b="b"/>
              <a:pathLst>
                <a:path w="1405" h="378">
                  <a:moveTo>
                    <a:pt x="1405" y="126"/>
                  </a:moveTo>
                  <a:lnTo>
                    <a:pt x="1405" y="0"/>
                  </a:lnTo>
                  <a:lnTo>
                    <a:pt x="0" y="174"/>
                  </a:lnTo>
                  <a:lnTo>
                    <a:pt x="257" y="378"/>
                  </a:lnTo>
                  <a:lnTo>
                    <a:pt x="1405" y="126"/>
                  </a:lnTo>
                  <a:lnTo>
                    <a:pt x="1405" y="12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6863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77" name="Freeform 13"/>
            <p:cNvSpPr>
              <a:spLocks/>
            </p:cNvSpPr>
            <p:nvPr/>
          </p:nvSpPr>
          <p:spPr bwMode="hidden">
            <a:xfrm>
              <a:off x="5030" y="3151"/>
              <a:ext cx="728" cy="240"/>
            </a:xfrm>
            <a:custGeom>
              <a:avLst/>
              <a:gdLst/>
              <a:ahLst/>
              <a:cxnLst>
                <a:cxn ang="0">
                  <a:pos x="729" y="240"/>
                </a:cxn>
                <a:cxn ang="0">
                  <a:pos x="0" y="0"/>
                </a:cxn>
                <a:cxn ang="0">
                  <a:pos x="0" y="6"/>
                </a:cxn>
                <a:cxn ang="0">
                  <a:pos x="729" y="240"/>
                </a:cxn>
                <a:cxn ang="0">
                  <a:pos x="729" y="240"/>
                </a:cxn>
              </a:cxnLst>
              <a:rect l="0" t="0" r="r" b="b"/>
              <a:pathLst>
                <a:path w="729" h="240">
                  <a:moveTo>
                    <a:pt x="729" y="240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729" y="240"/>
                  </a:lnTo>
                  <a:lnTo>
                    <a:pt x="729" y="24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78" name="Freeform 14"/>
            <p:cNvSpPr>
              <a:spLocks/>
            </p:cNvSpPr>
            <p:nvPr/>
          </p:nvSpPr>
          <p:spPr bwMode="hidden">
            <a:xfrm>
              <a:off x="0" y="1486"/>
              <a:ext cx="5030" cy="1671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5035" y="1672"/>
                </a:cxn>
                <a:cxn ang="0">
                  <a:pos x="5035" y="1666"/>
                </a:cxn>
                <a:cxn ang="0">
                  <a:pos x="0" y="0"/>
                </a:cxn>
                <a:cxn ang="0">
                  <a:pos x="0" y="72"/>
                </a:cxn>
                <a:cxn ang="0">
                  <a:pos x="0" y="72"/>
                </a:cxn>
              </a:cxnLst>
              <a:rect l="0" t="0" r="r" b="b"/>
              <a:pathLst>
                <a:path w="5035" h="1672">
                  <a:moveTo>
                    <a:pt x="0" y="72"/>
                  </a:moveTo>
                  <a:lnTo>
                    <a:pt x="5035" y="1672"/>
                  </a:lnTo>
                  <a:lnTo>
                    <a:pt x="5035" y="1666"/>
                  </a:lnTo>
                  <a:lnTo>
                    <a:pt x="0" y="0"/>
                  </a:lnTo>
                  <a:lnTo>
                    <a:pt x="0" y="72"/>
                  </a:lnTo>
                  <a:lnTo>
                    <a:pt x="0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451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79" name="Freeform 15"/>
            <p:cNvSpPr>
              <a:spLocks/>
            </p:cNvSpPr>
            <p:nvPr/>
          </p:nvSpPr>
          <p:spPr bwMode="hidden">
            <a:xfrm>
              <a:off x="5030" y="3049"/>
              <a:ext cx="728" cy="318"/>
            </a:xfrm>
            <a:custGeom>
              <a:avLst/>
              <a:gdLst/>
              <a:ahLst/>
              <a:cxnLst>
                <a:cxn ang="0">
                  <a:pos x="729" y="318"/>
                </a:cxn>
                <a:cxn ang="0">
                  <a:pos x="729" y="312"/>
                </a:cxn>
                <a:cxn ang="0">
                  <a:pos x="0" y="0"/>
                </a:cxn>
                <a:cxn ang="0">
                  <a:pos x="0" y="54"/>
                </a:cxn>
                <a:cxn ang="0">
                  <a:pos x="729" y="318"/>
                </a:cxn>
                <a:cxn ang="0">
                  <a:pos x="729" y="318"/>
                </a:cxn>
              </a:cxnLst>
              <a:rect l="0" t="0" r="r" b="b"/>
              <a:pathLst>
                <a:path w="729" h="318">
                  <a:moveTo>
                    <a:pt x="729" y="318"/>
                  </a:moveTo>
                  <a:lnTo>
                    <a:pt x="729" y="312"/>
                  </a:lnTo>
                  <a:lnTo>
                    <a:pt x="0" y="0"/>
                  </a:lnTo>
                  <a:lnTo>
                    <a:pt x="0" y="54"/>
                  </a:lnTo>
                  <a:lnTo>
                    <a:pt x="729" y="318"/>
                  </a:lnTo>
                  <a:lnTo>
                    <a:pt x="729" y="3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80" name="Freeform 16"/>
            <p:cNvSpPr>
              <a:spLocks/>
            </p:cNvSpPr>
            <p:nvPr/>
          </p:nvSpPr>
          <p:spPr bwMode="hidden">
            <a:xfrm>
              <a:off x="0" y="916"/>
              <a:ext cx="5030" cy="2187"/>
            </a:xfrm>
            <a:custGeom>
              <a:avLst/>
              <a:gdLst/>
              <a:ahLst/>
              <a:cxnLst>
                <a:cxn ang="0">
                  <a:pos x="0" y="396"/>
                </a:cxn>
                <a:cxn ang="0">
                  <a:pos x="5035" y="2188"/>
                </a:cxn>
                <a:cxn ang="0">
                  <a:pos x="5035" y="2134"/>
                </a:cxn>
                <a:cxn ang="0">
                  <a:pos x="0" y="0"/>
                </a:cxn>
                <a:cxn ang="0">
                  <a:pos x="0" y="396"/>
                </a:cxn>
                <a:cxn ang="0">
                  <a:pos x="0" y="396"/>
                </a:cxn>
              </a:cxnLst>
              <a:rect l="0" t="0" r="r" b="b"/>
              <a:pathLst>
                <a:path w="5035" h="2188">
                  <a:moveTo>
                    <a:pt x="0" y="396"/>
                  </a:moveTo>
                  <a:lnTo>
                    <a:pt x="5035" y="2188"/>
                  </a:lnTo>
                  <a:lnTo>
                    <a:pt x="5035" y="2134"/>
                  </a:lnTo>
                  <a:lnTo>
                    <a:pt x="0" y="0"/>
                  </a:lnTo>
                  <a:lnTo>
                    <a:pt x="0" y="396"/>
                  </a:lnTo>
                  <a:lnTo>
                    <a:pt x="0" y="39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81" name="Freeform 17"/>
            <p:cNvSpPr>
              <a:spLocks/>
            </p:cNvSpPr>
            <p:nvPr/>
          </p:nvSpPr>
          <p:spPr bwMode="hidden">
            <a:xfrm>
              <a:off x="2294" y="0"/>
              <a:ext cx="3159" cy="272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145" y="2727"/>
                </a:cxn>
                <a:cxn ang="0">
                  <a:pos x="3163" y="2704"/>
                </a:cxn>
                <a:cxn ang="0">
                  <a:pos x="10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63" h="2727">
                  <a:moveTo>
                    <a:pt x="0" y="0"/>
                  </a:moveTo>
                  <a:lnTo>
                    <a:pt x="3145" y="2727"/>
                  </a:lnTo>
                  <a:lnTo>
                    <a:pt x="3163" y="2704"/>
                  </a:lnTo>
                  <a:lnTo>
                    <a:pt x="10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980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82" name="Freeform 18"/>
            <p:cNvSpPr>
              <a:spLocks/>
            </p:cNvSpPr>
            <p:nvPr/>
          </p:nvSpPr>
          <p:spPr bwMode="hidden">
            <a:xfrm>
              <a:off x="5435" y="2702"/>
              <a:ext cx="323" cy="299"/>
            </a:xfrm>
            <a:custGeom>
              <a:avLst/>
              <a:gdLst/>
              <a:ahLst/>
              <a:cxnLst>
                <a:cxn ang="0">
                  <a:pos x="323" y="299"/>
                </a:cxn>
                <a:cxn ang="0">
                  <a:pos x="323" y="263"/>
                </a:cxn>
                <a:cxn ang="0">
                  <a:pos x="18" y="0"/>
                </a:cxn>
                <a:cxn ang="0">
                  <a:pos x="0" y="23"/>
                </a:cxn>
                <a:cxn ang="0">
                  <a:pos x="323" y="299"/>
                </a:cxn>
                <a:cxn ang="0">
                  <a:pos x="323" y="299"/>
                </a:cxn>
              </a:cxnLst>
              <a:rect l="0" t="0" r="r" b="b"/>
              <a:pathLst>
                <a:path w="323" h="299">
                  <a:moveTo>
                    <a:pt x="323" y="299"/>
                  </a:moveTo>
                  <a:lnTo>
                    <a:pt x="323" y="263"/>
                  </a:lnTo>
                  <a:lnTo>
                    <a:pt x="18" y="0"/>
                  </a:lnTo>
                  <a:lnTo>
                    <a:pt x="0" y="23"/>
                  </a:lnTo>
                  <a:lnTo>
                    <a:pt x="323" y="299"/>
                  </a:lnTo>
                  <a:lnTo>
                    <a:pt x="323" y="299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4118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83" name="Freeform 19"/>
            <p:cNvSpPr>
              <a:spLocks/>
            </p:cNvSpPr>
            <p:nvPr/>
          </p:nvSpPr>
          <p:spPr bwMode="hidden">
            <a:xfrm>
              <a:off x="5477" y="2588"/>
              <a:ext cx="281" cy="335"/>
            </a:xfrm>
            <a:custGeom>
              <a:avLst/>
              <a:gdLst/>
              <a:ahLst/>
              <a:cxnLst>
                <a:cxn ang="0">
                  <a:pos x="281" y="335"/>
                </a:cxn>
                <a:cxn ang="0">
                  <a:pos x="281" y="173"/>
                </a:cxn>
                <a:cxn ang="0">
                  <a:pos x="96" y="0"/>
                </a:cxn>
                <a:cxn ang="0">
                  <a:pos x="0" y="90"/>
                </a:cxn>
                <a:cxn ang="0">
                  <a:pos x="281" y="335"/>
                </a:cxn>
                <a:cxn ang="0">
                  <a:pos x="281" y="335"/>
                </a:cxn>
              </a:cxnLst>
              <a:rect l="0" t="0" r="r" b="b"/>
              <a:pathLst>
                <a:path w="281" h="335">
                  <a:moveTo>
                    <a:pt x="281" y="335"/>
                  </a:moveTo>
                  <a:lnTo>
                    <a:pt x="281" y="173"/>
                  </a:lnTo>
                  <a:lnTo>
                    <a:pt x="96" y="0"/>
                  </a:lnTo>
                  <a:lnTo>
                    <a:pt x="0" y="90"/>
                  </a:lnTo>
                  <a:lnTo>
                    <a:pt x="281" y="335"/>
                  </a:lnTo>
                  <a:lnTo>
                    <a:pt x="281" y="335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84" name="Freeform 20"/>
            <p:cNvSpPr>
              <a:spLocks/>
            </p:cNvSpPr>
            <p:nvPr/>
          </p:nvSpPr>
          <p:spPr bwMode="hidden">
            <a:xfrm>
              <a:off x="2454" y="0"/>
              <a:ext cx="3119" cy="267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026" y="2680"/>
                </a:cxn>
                <a:cxn ang="0">
                  <a:pos x="3122" y="2590"/>
                </a:cxn>
                <a:cxn ang="0">
                  <a:pos x="383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22" h="2680">
                  <a:moveTo>
                    <a:pt x="0" y="0"/>
                  </a:moveTo>
                  <a:lnTo>
                    <a:pt x="3026" y="2680"/>
                  </a:lnTo>
                  <a:lnTo>
                    <a:pt x="3122" y="2590"/>
                  </a:lnTo>
                  <a:lnTo>
                    <a:pt x="383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85" name="Freeform 21"/>
            <p:cNvSpPr>
              <a:spLocks/>
            </p:cNvSpPr>
            <p:nvPr/>
          </p:nvSpPr>
          <p:spPr bwMode="hidden">
            <a:xfrm>
              <a:off x="5626" y="2534"/>
              <a:ext cx="132" cy="132"/>
            </a:xfrm>
            <a:custGeom>
              <a:avLst/>
              <a:gdLst/>
              <a:ahLst/>
              <a:cxnLst>
                <a:cxn ang="0">
                  <a:pos x="132" y="132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132" y="132"/>
                </a:cxn>
                <a:cxn ang="0">
                  <a:pos x="132" y="132"/>
                </a:cxn>
              </a:cxnLst>
              <a:rect l="0" t="0" r="r" b="b"/>
              <a:pathLst>
                <a:path w="132" h="132">
                  <a:moveTo>
                    <a:pt x="132" y="132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132" y="132"/>
                  </a:lnTo>
                  <a:lnTo>
                    <a:pt x="132" y="132"/>
                  </a:lnTo>
                  <a:close/>
                </a:path>
              </a:pathLst>
            </a:custGeom>
            <a:solidFill>
              <a:srgbClr val="FF9999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86" name="Freeform 22"/>
            <p:cNvSpPr>
              <a:spLocks/>
            </p:cNvSpPr>
            <p:nvPr/>
          </p:nvSpPr>
          <p:spPr bwMode="hidden">
            <a:xfrm>
              <a:off x="3112" y="0"/>
              <a:ext cx="2514" cy="253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517" y="2536"/>
                </a:cxn>
                <a:cxn ang="0">
                  <a:pos x="2517" y="2536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517" h="2536">
                  <a:moveTo>
                    <a:pt x="0" y="0"/>
                  </a:moveTo>
                  <a:lnTo>
                    <a:pt x="2517" y="2536"/>
                  </a:lnTo>
                  <a:lnTo>
                    <a:pt x="2517" y="2536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1373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87" name="Freeform 23"/>
            <p:cNvSpPr>
              <a:spLocks/>
            </p:cNvSpPr>
            <p:nvPr/>
          </p:nvSpPr>
          <p:spPr bwMode="hidden">
            <a:xfrm>
              <a:off x="3488" y="0"/>
              <a:ext cx="2198" cy="248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188" y="2482"/>
                </a:cxn>
                <a:cxn ang="0">
                  <a:pos x="2200" y="2476"/>
                </a:cxn>
                <a:cxn ang="0">
                  <a:pos x="31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200" h="2482">
                  <a:moveTo>
                    <a:pt x="0" y="0"/>
                  </a:moveTo>
                  <a:lnTo>
                    <a:pt x="2188" y="2482"/>
                  </a:lnTo>
                  <a:lnTo>
                    <a:pt x="2200" y="2476"/>
                  </a:lnTo>
                  <a:lnTo>
                    <a:pt x="31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88" name="Freeform 24"/>
            <p:cNvSpPr>
              <a:spLocks/>
            </p:cNvSpPr>
            <p:nvPr/>
          </p:nvSpPr>
          <p:spPr bwMode="hidden">
            <a:xfrm>
              <a:off x="5674" y="2474"/>
              <a:ext cx="84" cy="96"/>
            </a:xfrm>
            <a:custGeom>
              <a:avLst/>
              <a:gdLst/>
              <a:ahLst/>
              <a:cxnLst>
                <a:cxn ang="0">
                  <a:pos x="84" y="96"/>
                </a:cxn>
                <a:cxn ang="0">
                  <a:pos x="84" y="90"/>
                </a:cxn>
                <a:cxn ang="0">
                  <a:pos x="12" y="0"/>
                </a:cxn>
                <a:cxn ang="0">
                  <a:pos x="0" y="6"/>
                </a:cxn>
                <a:cxn ang="0">
                  <a:pos x="84" y="96"/>
                </a:cxn>
                <a:cxn ang="0">
                  <a:pos x="84" y="96"/>
                </a:cxn>
              </a:cxnLst>
              <a:rect l="0" t="0" r="r" b="b"/>
              <a:pathLst>
                <a:path w="84" h="96">
                  <a:moveTo>
                    <a:pt x="84" y="96"/>
                  </a:moveTo>
                  <a:lnTo>
                    <a:pt x="84" y="90"/>
                  </a:lnTo>
                  <a:lnTo>
                    <a:pt x="12" y="0"/>
                  </a:lnTo>
                  <a:lnTo>
                    <a:pt x="0" y="6"/>
                  </a:lnTo>
                  <a:lnTo>
                    <a:pt x="84" y="96"/>
                  </a:lnTo>
                  <a:lnTo>
                    <a:pt x="84" y="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89" name="Freeform 25"/>
            <p:cNvSpPr>
              <a:spLocks/>
            </p:cNvSpPr>
            <p:nvPr/>
          </p:nvSpPr>
          <p:spPr bwMode="hidden">
            <a:xfrm>
              <a:off x="5603" y="850"/>
              <a:ext cx="155" cy="516"/>
            </a:xfrm>
            <a:custGeom>
              <a:avLst/>
              <a:gdLst/>
              <a:ahLst/>
              <a:cxnLst>
                <a:cxn ang="0">
                  <a:pos x="155" y="516"/>
                </a:cxn>
                <a:cxn ang="0">
                  <a:pos x="155" y="204"/>
                </a:cxn>
                <a:cxn ang="0">
                  <a:pos x="77" y="0"/>
                </a:cxn>
                <a:cxn ang="0">
                  <a:pos x="0" y="192"/>
                </a:cxn>
                <a:cxn ang="0">
                  <a:pos x="155" y="516"/>
                </a:cxn>
                <a:cxn ang="0">
                  <a:pos x="155" y="516"/>
                </a:cxn>
              </a:cxnLst>
              <a:rect l="0" t="0" r="r" b="b"/>
              <a:pathLst>
                <a:path w="155" h="516">
                  <a:moveTo>
                    <a:pt x="155" y="516"/>
                  </a:moveTo>
                  <a:lnTo>
                    <a:pt x="155" y="204"/>
                  </a:lnTo>
                  <a:lnTo>
                    <a:pt x="77" y="0"/>
                  </a:lnTo>
                  <a:lnTo>
                    <a:pt x="0" y="192"/>
                  </a:lnTo>
                  <a:lnTo>
                    <a:pt x="155" y="516"/>
                  </a:lnTo>
                  <a:lnTo>
                    <a:pt x="155" y="516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90" name="Freeform 26"/>
            <p:cNvSpPr>
              <a:spLocks/>
            </p:cNvSpPr>
            <p:nvPr/>
          </p:nvSpPr>
          <p:spPr bwMode="hidden">
            <a:xfrm>
              <a:off x="5107" y="0"/>
              <a:ext cx="573" cy="104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97" y="1043"/>
                </a:cxn>
                <a:cxn ang="0">
                  <a:pos x="574" y="851"/>
                </a:cxn>
                <a:cxn ang="0">
                  <a:pos x="251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74" h="1043">
                  <a:moveTo>
                    <a:pt x="0" y="0"/>
                  </a:moveTo>
                  <a:lnTo>
                    <a:pt x="497" y="1043"/>
                  </a:lnTo>
                  <a:lnTo>
                    <a:pt x="574" y="851"/>
                  </a:lnTo>
                  <a:lnTo>
                    <a:pt x="251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91" name="Freeform 27"/>
            <p:cNvSpPr>
              <a:spLocks/>
            </p:cNvSpPr>
            <p:nvPr/>
          </p:nvSpPr>
          <p:spPr bwMode="hidden">
            <a:xfrm>
              <a:off x="5411" y="0"/>
              <a:ext cx="341" cy="796"/>
            </a:xfrm>
            <a:custGeom>
              <a:avLst/>
              <a:gdLst/>
              <a:ahLst/>
              <a:cxnLst>
                <a:cxn ang="0">
                  <a:pos x="144" y="0"/>
                </a:cxn>
                <a:cxn ang="0">
                  <a:pos x="0" y="0"/>
                </a:cxn>
                <a:cxn ang="0">
                  <a:pos x="287" y="797"/>
                </a:cxn>
                <a:cxn ang="0">
                  <a:pos x="341" y="653"/>
                </a:cxn>
                <a:cxn ang="0">
                  <a:pos x="144" y="0"/>
                </a:cxn>
                <a:cxn ang="0">
                  <a:pos x="144" y="0"/>
                </a:cxn>
              </a:cxnLst>
              <a:rect l="0" t="0" r="r" b="b"/>
              <a:pathLst>
                <a:path w="341" h="797">
                  <a:moveTo>
                    <a:pt x="144" y="0"/>
                  </a:moveTo>
                  <a:lnTo>
                    <a:pt x="0" y="0"/>
                  </a:lnTo>
                  <a:lnTo>
                    <a:pt x="287" y="797"/>
                  </a:lnTo>
                  <a:lnTo>
                    <a:pt x="341" y="653"/>
                  </a:lnTo>
                  <a:lnTo>
                    <a:pt x="144" y="0"/>
                  </a:lnTo>
                  <a:lnTo>
                    <a:pt x="144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980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92" name="Freeform 28"/>
            <p:cNvSpPr>
              <a:spLocks/>
            </p:cNvSpPr>
            <p:nvPr/>
          </p:nvSpPr>
          <p:spPr bwMode="hidden">
            <a:xfrm>
              <a:off x="5698" y="653"/>
              <a:ext cx="60" cy="311"/>
            </a:xfrm>
            <a:custGeom>
              <a:avLst/>
              <a:gdLst/>
              <a:ahLst/>
              <a:cxnLst>
                <a:cxn ang="0">
                  <a:pos x="0" y="144"/>
                </a:cxn>
                <a:cxn ang="0">
                  <a:pos x="60" y="312"/>
                </a:cxn>
                <a:cxn ang="0">
                  <a:pos x="60" y="6"/>
                </a:cxn>
                <a:cxn ang="0">
                  <a:pos x="54" y="0"/>
                </a:cxn>
                <a:cxn ang="0">
                  <a:pos x="0" y="144"/>
                </a:cxn>
                <a:cxn ang="0">
                  <a:pos x="0" y="144"/>
                </a:cxn>
              </a:cxnLst>
              <a:rect l="0" t="0" r="r" b="b"/>
              <a:pathLst>
                <a:path w="60" h="312">
                  <a:moveTo>
                    <a:pt x="0" y="144"/>
                  </a:moveTo>
                  <a:lnTo>
                    <a:pt x="60" y="312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0" y="144"/>
                  </a:lnTo>
                  <a:lnTo>
                    <a:pt x="0" y="144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93" name="Freeform 29"/>
            <p:cNvSpPr>
              <a:spLocks/>
            </p:cNvSpPr>
            <p:nvPr/>
          </p:nvSpPr>
          <p:spPr bwMode="hidden">
            <a:xfrm>
              <a:off x="2" y="1601"/>
              <a:ext cx="5752" cy="1864"/>
            </a:xfrm>
            <a:custGeom>
              <a:avLst/>
              <a:gdLst/>
              <a:ahLst/>
              <a:cxnLst>
                <a:cxn ang="0">
                  <a:pos x="0" y="371"/>
                </a:cxn>
                <a:cxn ang="0">
                  <a:pos x="5740" y="1864"/>
                </a:cxn>
                <a:cxn ang="0">
                  <a:pos x="5740" y="1834"/>
                </a:cxn>
                <a:cxn ang="0">
                  <a:pos x="0" y="0"/>
                </a:cxn>
                <a:cxn ang="0">
                  <a:pos x="0" y="371"/>
                </a:cxn>
                <a:cxn ang="0">
                  <a:pos x="0" y="371"/>
                </a:cxn>
              </a:cxnLst>
              <a:rect l="0" t="0" r="r" b="b"/>
              <a:pathLst>
                <a:path w="5740" h="1864">
                  <a:moveTo>
                    <a:pt x="0" y="371"/>
                  </a:moveTo>
                  <a:lnTo>
                    <a:pt x="5740" y="1864"/>
                  </a:lnTo>
                  <a:lnTo>
                    <a:pt x="5740" y="1834"/>
                  </a:lnTo>
                  <a:lnTo>
                    <a:pt x="0" y="0"/>
                  </a:lnTo>
                  <a:lnTo>
                    <a:pt x="0" y="371"/>
                  </a:lnTo>
                  <a:lnTo>
                    <a:pt x="0" y="371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352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94" name="Freeform 30"/>
            <p:cNvSpPr>
              <a:spLocks/>
            </p:cNvSpPr>
            <p:nvPr/>
          </p:nvSpPr>
          <p:spPr bwMode="hidden">
            <a:xfrm>
              <a:off x="5754" y="3483"/>
              <a:ext cx="6" cy="6"/>
            </a:xfrm>
            <a:custGeom>
              <a:avLst/>
              <a:gdLst/>
              <a:ahLst/>
              <a:cxnLst>
                <a:cxn ang="0">
                  <a:pos x="6" y="6"/>
                </a:cxn>
                <a:cxn ang="0">
                  <a:pos x="0" y="0"/>
                </a:cxn>
                <a:cxn ang="0">
                  <a:pos x="0" y="6"/>
                </a:cxn>
                <a:cxn ang="0">
                  <a:pos x="6" y="6"/>
                </a:cxn>
                <a:cxn ang="0">
                  <a:pos x="6" y="6"/>
                </a:cxn>
              </a:cxnLst>
              <a:rect l="0" t="0" r="r" b="b"/>
              <a:pathLst>
                <a:path w="6" h="6">
                  <a:moveTo>
                    <a:pt x="6" y="6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6" y="6"/>
                  </a:lnTo>
                  <a:lnTo>
                    <a:pt x="6" y="6"/>
                  </a:lnTo>
                  <a:close/>
                </a:path>
              </a:pathLst>
            </a:custGeom>
            <a:solidFill>
              <a:srgbClr val="18FF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95" name="Freeform 31"/>
            <p:cNvSpPr>
              <a:spLocks/>
            </p:cNvSpPr>
            <p:nvPr/>
          </p:nvSpPr>
          <p:spPr bwMode="hidden">
            <a:xfrm>
              <a:off x="2" y="2152"/>
              <a:ext cx="5752" cy="1337"/>
            </a:xfrm>
            <a:custGeom>
              <a:avLst/>
              <a:gdLst/>
              <a:ahLst/>
              <a:cxnLst>
                <a:cxn ang="0">
                  <a:pos x="0" y="366"/>
                </a:cxn>
                <a:cxn ang="0">
                  <a:pos x="5740" y="1337"/>
                </a:cxn>
                <a:cxn ang="0">
                  <a:pos x="5740" y="1331"/>
                </a:cxn>
                <a:cxn ang="0">
                  <a:pos x="0" y="0"/>
                </a:cxn>
                <a:cxn ang="0">
                  <a:pos x="0" y="366"/>
                </a:cxn>
                <a:cxn ang="0">
                  <a:pos x="0" y="366"/>
                </a:cxn>
              </a:cxnLst>
              <a:rect l="0" t="0" r="r" b="b"/>
              <a:pathLst>
                <a:path w="5740" h="1337">
                  <a:moveTo>
                    <a:pt x="0" y="366"/>
                  </a:moveTo>
                  <a:lnTo>
                    <a:pt x="5740" y="1337"/>
                  </a:lnTo>
                  <a:lnTo>
                    <a:pt x="5740" y="1331"/>
                  </a:lnTo>
                  <a:lnTo>
                    <a:pt x="0" y="0"/>
                  </a:lnTo>
                  <a:lnTo>
                    <a:pt x="0" y="366"/>
                  </a:lnTo>
                  <a:lnTo>
                    <a:pt x="0" y="36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96" name="Freeform 32"/>
            <p:cNvSpPr>
              <a:spLocks/>
            </p:cNvSpPr>
            <p:nvPr/>
          </p:nvSpPr>
          <p:spPr bwMode="hidden">
            <a:xfrm>
              <a:off x="2" y="3177"/>
              <a:ext cx="5752" cy="414"/>
            </a:xfrm>
            <a:custGeom>
              <a:avLst/>
              <a:gdLst/>
              <a:ahLst/>
              <a:cxnLst>
                <a:cxn ang="0">
                  <a:pos x="0" y="48"/>
                </a:cxn>
                <a:cxn ang="0">
                  <a:pos x="5740" y="414"/>
                </a:cxn>
                <a:cxn ang="0">
                  <a:pos x="5740" y="402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0" y="48"/>
                </a:cxn>
              </a:cxnLst>
              <a:rect l="0" t="0" r="r" b="b"/>
              <a:pathLst>
                <a:path w="5740" h="414">
                  <a:moveTo>
                    <a:pt x="0" y="48"/>
                  </a:moveTo>
                  <a:lnTo>
                    <a:pt x="5740" y="414"/>
                  </a:lnTo>
                  <a:lnTo>
                    <a:pt x="5740" y="402"/>
                  </a:lnTo>
                  <a:lnTo>
                    <a:pt x="0" y="0"/>
                  </a:lnTo>
                  <a:lnTo>
                    <a:pt x="0" y="48"/>
                  </a:lnTo>
                  <a:lnTo>
                    <a:pt x="0" y="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97" name="Freeform 33"/>
            <p:cNvSpPr>
              <a:spLocks/>
            </p:cNvSpPr>
            <p:nvPr/>
          </p:nvSpPr>
          <p:spPr bwMode="hidden">
            <a:xfrm>
              <a:off x="1297" y="0"/>
              <a:ext cx="4457" cy="317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448" y="3177"/>
                </a:cxn>
                <a:cxn ang="0">
                  <a:pos x="4448" y="3153"/>
                </a:cxn>
                <a:cxn ang="0">
                  <a:pos x="125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4448" h="3177">
                  <a:moveTo>
                    <a:pt x="0" y="0"/>
                  </a:moveTo>
                  <a:lnTo>
                    <a:pt x="4448" y="3177"/>
                  </a:lnTo>
                  <a:lnTo>
                    <a:pt x="4448" y="3153"/>
                  </a:lnTo>
                  <a:lnTo>
                    <a:pt x="125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862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98" name="Freeform 34"/>
            <p:cNvSpPr>
              <a:spLocks/>
            </p:cNvSpPr>
            <p:nvPr/>
          </p:nvSpPr>
          <p:spPr bwMode="hidden">
            <a:xfrm>
              <a:off x="3321" y="0"/>
              <a:ext cx="2433" cy="261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428" y="2614"/>
                </a:cxn>
                <a:cxn ang="0">
                  <a:pos x="2428" y="2608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428" h="2614">
                  <a:moveTo>
                    <a:pt x="0" y="0"/>
                  </a:moveTo>
                  <a:lnTo>
                    <a:pt x="2428" y="2614"/>
                  </a:lnTo>
                  <a:lnTo>
                    <a:pt x="2428" y="2608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99" name="Freeform 35"/>
            <p:cNvSpPr>
              <a:spLocks/>
            </p:cNvSpPr>
            <p:nvPr/>
          </p:nvSpPr>
          <p:spPr bwMode="hidden">
            <a:xfrm>
              <a:off x="3950" y="0"/>
              <a:ext cx="1804" cy="2464"/>
            </a:xfrm>
            <a:custGeom>
              <a:avLst/>
              <a:gdLst/>
              <a:ahLst/>
              <a:cxnLst>
                <a:cxn ang="0">
                  <a:pos x="485" y="0"/>
                </a:cxn>
                <a:cxn ang="0">
                  <a:pos x="0" y="0"/>
                </a:cxn>
                <a:cxn ang="0">
                  <a:pos x="1800" y="2464"/>
                </a:cxn>
                <a:cxn ang="0">
                  <a:pos x="1800" y="2248"/>
                </a:cxn>
                <a:cxn ang="0">
                  <a:pos x="1794" y="2248"/>
                </a:cxn>
                <a:cxn ang="0">
                  <a:pos x="485" y="0"/>
                </a:cxn>
                <a:cxn ang="0">
                  <a:pos x="485" y="0"/>
                </a:cxn>
              </a:cxnLst>
              <a:rect l="0" t="0" r="r" b="b"/>
              <a:pathLst>
                <a:path w="1800" h="2464">
                  <a:moveTo>
                    <a:pt x="485" y="0"/>
                  </a:moveTo>
                  <a:lnTo>
                    <a:pt x="0" y="0"/>
                  </a:lnTo>
                  <a:lnTo>
                    <a:pt x="1800" y="2464"/>
                  </a:lnTo>
                  <a:lnTo>
                    <a:pt x="1800" y="2248"/>
                  </a:lnTo>
                  <a:lnTo>
                    <a:pt x="1794" y="2248"/>
                  </a:lnTo>
                  <a:lnTo>
                    <a:pt x="485" y="0"/>
                  </a:lnTo>
                  <a:lnTo>
                    <a:pt x="485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700" name="Freeform 36"/>
            <p:cNvSpPr>
              <a:spLocks/>
            </p:cNvSpPr>
            <p:nvPr/>
          </p:nvSpPr>
          <p:spPr bwMode="hidden">
            <a:xfrm>
              <a:off x="4519" y="0"/>
              <a:ext cx="1235" cy="207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232" y="2074"/>
                </a:cxn>
                <a:cxn ang="0">
                  <a:pos x="1232" y="2038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232" h="2074">
                  <a:moveTo>
                    <a:pt x="0" y="0"/>
                  </a:moveTo>
                  <a:lnTo>
                    <a:pt x="1232" y="2074"/>
                  </a:lnTo>
                  <a:lnTo>
                    <a:pt x="1232" y="2038"/>
                  </a:lnTo>
                  <a:lnTo>
                    <a:pt x="4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764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701" name="Freeform 37"/>
            <p:cNvSpPr>
              <a:spLocks/>
            </p:cNvSpPr>
            <p:nvPr/>
          </p:nvSpPr>
          <p:spPr bwMode="hidden">
            <a:xfrm>
              <a:off x="4694" y="0"/>
              <a:ext cx="1060" cy="19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058" y="1936"/>
                </a:cxn>
                <a:cxn ang="0">
                  <a:pos x="1058" y="1930"/>
                </a:cxn>
                <a:cxn ang="0">
                  <a:pos x="54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058" h="1936">
                  <a:moveTo>
                    <a:pt x="0" y="0"/>
                  </a:moveTo>
                  <a:lnTo>
                    <a:pt x="1058" y="1936"/>
                  </a:lnTo>
                  <a:lnTo>
                    <a:pt x="1058" y="1930"/>
                  </a:lnTo>
                  <a:lnTo>
                    <a:pt x="54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702" name="Freeform 38"/>
            <p:cNvSpPr>
              <a:spLocks/>
            </p:cNvSpPr>
            <p:nvPr/>
          </p:nvSpPr>
          <p:spPr bwMode="hidden">
            <a:xfrm>
              <a:off x="4981" y="0"/>
              <a:ext cx="773" cy="1487"/>
            </a:xfrm>
            <a:custGeom>
              <a:avLst/>
              <a:gdLst/>
              <a:ahLst/>
              <a:cxnLst>
                <a:cxn ang="0">
                  <a:pos x="771" y="1433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771" y="1487"/>
                </a:cxn>
                <a:cxn ang="0">
                  <a:pos x="771" y="1433"/>
                </a:cxn>
                <a:cxn ang="0">
                  <a:pos x="771" y="1433"/>
                </a:cxn>
              </a:cxnLst>
              <a:rect l="0" t="0" r="r" b="b"/>
              <a:pathLst>
                <a:path w="771" h="1487">
                  <a:moveTo>
                    <a:pt x="771" y="1433"/>
                  </a:moveTo>
                  <a:lnTo>
                    <a:pt x="42" y="0"/>
                  </a:lnTo>
                  <a:lnTo>
                    <a:pt x="0" y="0"/>
                  </a:lnTo>
                  <a:lnTo>
                    <a:pt x="771" y="1487"/>
                  </a:lnTo>
                  <a:lnTo>
                    <a:pt x="771" y="1433"/>
                  </a:lnTo>
                  <a:lnTo>
                    <a:pt x="771" y="1433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882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1068" name="Group 39"/>
            <p:cNvGrpSpPr>
              <a:grpSpLocks/>
            </p:cNvGrpSpPr>
            <p:nvPr userDrawn="1"/>
          </p:nvGrpSpPr>
          <p:grpSpPr bwMode="auto">
            <a:xfrm>
              <a:off x="0" y="1632"/>
              <a:ext cx="5758" cy="1858"/>
              <a:chOff x="0" y="1632"/>
              <a:chExt cx="5758" cy="1858"/>
            </a:xfrm>
          </p:grpSpPr>
          <p:sp>
            <p:nvSpPr>
              <p:cNvPr id="113704" name="Freeform 40"/>
              <p:cNvSpPr>
                <a:spLocks/>
              </p:cNvSpPr>
              <p:nvPr/>
            </p:nvSpPr>
            <p:spPr bwMode="hidden">
              <a:xfrm>
                <a:off x="0" y="1632"/>
                <a:ext cx="3670" cy="1313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366"/>
                  </a:cxn>
                  <a:cxn ang="0">
                    <a:pos x="3635" y="1313"/>
                  </a:cxn>
                  <a:cxn ang="0">
                    <a:pos x="3647" y="1235"/>
                  </a:cxn>
                  <a:cxn ang="0">
                    <a:pos x="3659" y="1163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3659" h="1313">
                    <a:moveTo>
                      <a:pt x="0" y="0"/>
                    </a:moveTo>
                    <a:lnTo>
                      <a:pt x="0" y="366"/>
                    </a:lnTo>
                    <a:lnTo>
                      <a:pt x="3635" y="1313"/>
                    </a:lnTo>
                    <a:lnTo>
                      <a:pt x="3647" y="1235"/>
                    </a:lnTo>
                    <a:lnTo>
                      <a:pt x="3659" y="1163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72549"/>
                      <a:invGamma/>
                    </a:schemeClr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3705" name="Freeform 41"/>
              <p:cNvSpPr>
                <a:spLocks/>
              </p:cNvSpPr>
              <p:nvPr/>
            </p:nvSpPr>
            <p:spPr bwMode="hidden">
              <a:xfrm>
                <a:off x="3646" y="2795"/>
                <a:ext cx="2112" cy="695"/>
              </a:xfrm>
              <a:custGeom>
                <a:avLst/>
                <a:gdLst/>
                <a:ahLst/>
                <a:cxnLst>
                  <a:cxn ang="0">
                    <a:pos x="2105" y="665"/>
                  </a:cxn>
                  <a:cxn ang="0">
                    <a:pos x="24" y="0"/>
                  </a:cxn>
                  <a:cxn ang="0">
                    <a:pos x="12" y="72"/>
                  </a:cxn>
                  <a:cxn ang="0">
                    <a:pos x="0" y="150"/>
                  </a:cxn>
                  <a:cxn ang="0">
                    <a:pos x="2105" y="695"/>
                  </a:cxn>
                  <a:cxn ang="0">
                    <a:pos x="2105" y="665"/>
                  </a:cxn>
                  <a:cxn ang="0">
                    <a:pos x="2105" y="665"/>
                  </a:cxn>
                </a:cxnLst>
                <a:rect l="0" t="0" r="r" b="b"/>
                <a:pathLst>
                  <a:path w="2105" h="695">
                    <a:moveTo>
                      <a:pt x="2105" y="665"/>
                    </a:moveTo>
                    <a:lnTo>
                      <a:pt x="24" y="0"/>
                    </a:lnTo>
                    <a:lnTo>
                      <a:pt x="12" y="72"/>
                    </a:lnTo>
                    <a:lnTo>
                      <a:pt x="0" y="150"/>
                    </a:lnTo>
                    <a:lnTo>
                      <a:pt x="2105" y="695"/>
                    </a:lnTo>
                    <a:lnTo>
                      <a:pt x="2105" y="665"/>
                    </a:lnTo>
                    <a:lnTo>
                      <a:pt x="2105" y="66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tint val="90980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113706" name="Rectangle 4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13707" name="Rectangle 4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13708" name="Rectangle 4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3709" name="Rectangle 4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 smtClean="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3710" name="Rectangle 4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fld id="{750D1F42-102A-421E-93A0-46F705027B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98" r:id="rId1"/>
    <p:sldLayoutId id="2147483697" r:id="rId2"/>
    <p:sldLayoutId id="2147483696" r:id="rId3"/>
    <p:sldLayoutId id="2147483695" r:id="rId4"/>
    <p:sldLayoutId id="2147483694" r:id="rId5"/>
    <p:sldLayoutId id="2147483693" r:id="rId6"/>
    <p:sldLayoutId id="2147483692" r:id="rId7"/>
    <p:sldLayoutId id="2147483691" r:id="rId8"/>
    <p:sldLayoutId id="2147483690" r:id="rId9"/>
    <p:sldLayoutId id="2147483689" r:id="rId10"/>
    <p:sldLayoutId id="2147483688" r:id="rId11"/>
    <p:sldLayoutId id="2147483687" r:id="rId12"/>
    <p:sldLayoutId id="2147483686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90000"/>
        <a:buFont typeface="Wingdings" pitchFamily="2" charset="2"/>
        <a:buBlip>
          <a:blip r:embed="rId15"/>
        </a:buBlip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itchFamily="2" charset="2"/>
        <a:buBlip>
          <a:blip r:embed="rId16"/>
        </a:buBlip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7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7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7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7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7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8" name="Rectangle 2"/>
          <p:cNvSpPr>
            <a:spLocks noGrp="1" noChangeArrowheads="1"/>
          </p:cNvSpPr>
          <p:nvPr>
            <p:ph type="title"/>
          </p:nvPr>
        </p:nvSpPr>
        <p:spPr>
          <a:xfrm>
            <a:off x="539750" y="1989138"/>
            <a:ext cx="8229600" cy="2808287"/>
          </a:xfrm>
        </p:spPr>
        <p:txBody>
          <a:bodyPr/>
          <a:lstStyle/>
          <a:p>
            <a:pPr eaLnBrk="1" hangingPunct="1">
              <a:defRPr/>
            </a:pPr>
            <a:r>
              <a:rPr lang="cs-CZ" sz="8000" smtClean="0">
                <a:solidFill>
                  <a:srgbClr val="FF0000"/>
                </a:solidFill>
                <a:latin typeface="Arial Black" pitchFamily="34" charset="0"/>
              </a:rPr>
              <a:t>PRVOHORY</a:t>
            </a:r>
          </a:p>
        </p:txBody>
      </p:sp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3832225" y="1647825"/>
            <a:ext cx="184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/>
          </a:p>
        </p:txBody>
      </p:sp>
      <p:pic>
        <p:nvPicPr>
          <p:cNvPr id="307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476250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extovéPole 14"/>
          <p:cNvSpPr txBox="1"/>
          <p:nvPr/>
        </p:nvSpPr>
        <p:spPr>
          <a:xfrm>
            <a:off x="0" y="6524625"/>
            <a:ext cx="1187450" cy="2746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r>
              <a:rPr lang="cs-CZ" sz="1200" b="1"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</a:rPr>
              <a:t>ZŠ Hejnice 2010</a:t>
            </a:r>
          </a:p>
        </p:txBody>
      </p:sp>
      <p:sp>
        <p:nvSpPr>
          <p:cNvPr id="2" name="TextovéPole 14"/>
          <p:cNvSpPr txBox="1"/>
          <p:nvPr/>
        </p:nvSpPr>
        <p:spPr>
          <a:xfrm>
            <a:off x="7854950" y="6453188"/>
            <a:ext cx="1289050" cy="2746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r>
              <a:rPr lang="cs-CZ" sz="1200" b="1"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</a:rPr>
              <a:t>Mgr. Jan Kašpar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69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69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6978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5"/>
          <p:cNvSpPr txBox="1">
            <a:spLocks noChangeArrowheads="1"/>
          </p:cNvSpPr>
          <p:nvPr/>
        </p:nvSpPr>
        <p:spPr bwMode="auto">
          <a:xfrm>
            <a:off x="2700338" y="2133600"/>
            <a:ext cx="762000" cy="4103688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</p:spPr>
        <p:txBody>
          <a:bodyPr vert="eaVert">
            <a:spAutoFit/>
          </a:bodyPr>
          <a:lstStyle/>
          <a:p>
            <a:r>
              <a:rPr lang="cs-CZ" sz="3600">
                <a:solidFill>
                  <a:schemeClr val="hlink"/>
                </a:solidFill>
                <a:latin typeface="Arial Black" pitchFamily="34" charset="0"/>
              </a:rPr>
              <a:t> </a:t>
            </a:r>
            <a:r>
              <a:rPr lang="cs-CZ" sz="3200" b="1">
                <a:solidFill>
                  <a:srgbClr val="FFFF00"/>
                </a:solidFill>
                <a:latin typeface="Arial Black" pitchFamily="34" charset="0"/>
              </a:rPr>
              <a:t>P R V O H O R Y</a:t>
            </a:r>
          </a:p>
        </p:txBody>
      </p:sp>
      <p:sp>
        <p:nvSpPr>
          <p:cNvPr id="4099" name="Text Box 6"/>
          <p:cNvSpPr txBox="1">
            <a:spLocks noChangeArrowheads="1"/>
          </p:cNvSpPr>
          <p:nvPr/>
        </p:nvSpPr>
        <p:spPr bwMode="auto">
          <a:xfrm>
            <a:off x="2627313" y="5805488"/>
            <a:ext cx="184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Garamond" pitchFamily="18" charset="0"/>
            </a:endParaRPr>
          </a:p>
        </p:txBody>
      </p:sp>
      <p:graphicFrame>
        <p:nvGraphicFramePr>
          <p:cNvPr id="103467" name="Group 43"/>
          <p:cNvGraphicFramePr>
            <a:graphicFrameLocks noGrp="1"/>
          </p:cNvGraphicFramePr>
          <p:nvPr/>
        </p:nvGraphicFramePr>
        <p:xfrm>
          <a:off x="3492500" y="2133600"/>
          <a:ext cx="3024188" cy="4103689"/>
        </p:xfrm>
        <a:graphic>
          <a:graphicData uri="http://schemas.openxmlformats.org/drawingml/2006/table">
            <a:tbl>
              <a:tblPr/>
              <a:tblGrid>
                <a:gridCol w="641350"/>
                <a:gridCol w="2382838"/>
              </a:tblGrid>
              <a:tr h="725488">
                <a:tc rowSpan="2"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 Black" pitchFamily="34" charset="0"/>
                          <a:cs typeface="Arial" charset="0"/>
                        </a:rPr>
                        <a:t>mladší</a:t>
                      </a:r>
                    </a:p>
                  </a:txBody>
                  <a:tcPr marL="90000" marR="90000" marT="46800" marB="46800" vert="eaVert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 Black" pitchFamily="34" charset="0"/>
                          <a:cs typeface="Arial" charset="0"/>
                        </a:rPr>
                        <a:t>perm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9450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 Black" pitchFamily="34" charset="0"/>
                          <a:cs typeface="Arial" charset="0"/>
                        </a:rPr>
                        <a:t>karbon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84213">
                <a:tc rowSpan="4">
                  <a:txBody>
                    <a:bodyPr/>
                    <a:lstStyle/>
                    <a:p>
                      <a:pPr marL="0" marR="0" lvl="0" indent="0" algn="ctr" defTabSz="914400" rtl="1" eaLnBrk="1" fontAlgn="ctr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 Black" pitchFamily="34" charset="0"/>
                          <a:cs typeface="Arial" charset="0"/>
                        </a:rPr>
                        <a:t>starší</a:t>
                      </a:r>
                    </a:p>
                  </a:txBody>
                  <a:tcPr marL="90000" marR="90000" marT="46800" marB="46800" vert="eaVert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 Black" pitchFamily="34" charset="0"/>
                          <a:cs typeface="Arial" charset="0"/>
                        </a:rPr>
                        <a:t>devon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84213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 Black" pitchFamily="34" charset="0"/>
                          <a:cs typeface="Arial" charset="0"/>
                        </a:rPr>
                        <a:t>silur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9450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 Black" pitchFamily="34" charset="0"/>
                          <a:cs typeface="Arial" charset="0"/>
                        </a:rPr>
                        <a:t>ordovik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0875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 Black" pitchFamily="34" charset="0"/>
                          <a:cs typeface="Arial" charset="0"/>
                        </a:rPr>
                        <a:t>kambrium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03458" name="Rectangle 34"/>
          <p:cNvSpPr>
            <a:spLocks noRot="1"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>
              <a:defRPr/>
            </a:pPr>
            <a:r>
              <a:rPr lang="cs-CZ" sz="480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</a:rPr>
              <a:t>PRVOHORY</a:t>
            </a:r>
          </a:p>
        </p:txBody>
      </p:sp>
      <p:sp>
        <p:nvSpPr>
          <p:cNvPr id="4120" name="Text Box 41"/>
          <p:cNvSpPr txBox="1">
            <a:spLocks noChangeArrowheads="1"/>
          </p:cNvSpPr>
          <p:nvPr/>
        </p:nvSpPr>
        <p:spPr bwMode="auto">
          <a:xfrm>
            <a:off x="1187450" y="5949950"/>
            <a:ext cx="15049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FFFFFF"/>
                </a:solidFill>
                <a:latin typeface="Arial Black" pitchFamily="34" charset="0"/>
              </a:rPr>
              <a:t>570 mil.</a:t>
            </a:r>
          </a:p>
        </p:txBody>
      </p:sp>
      <p:sp>
        <p:nvSpPr>
          <p:cNvPr id="4121" name="Text Box 42"/>
          <p:cNvSpPr txBox="1">
            <a:spLocks noChangeArrowheads="1"/>
          </p:cNvSpPr>
          <p:nvPr/>
        </p:nvSpPr>
        <p:spPr bwMode="auto">
          <a:xfrm>
            <a:off x="1187450" y="1916113"/>
            <a:ext cx="15049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FFFFFF"/>
                </a:solidFill>
                <a:latin typeface="Arial Black" pitchFamily="34" charset="0"/>
              </a:rPr>
              <a:t>250 mil.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34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34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800" smtClean="0">
                <a:solidFill>
                  <a:srgbClr val="FF0000"/>
                </a:solidFill>
                <a:latin typeface="Arial Black" pitchFamily="34" charset="0"/>
              </a:rPr>
              <a:t>PRVOHORY</a:t>
            </a:r>
          </a:p>
        </p:txBody>
      </p:sp>
      <p:sp>
        <p:nvSpPr>
          <p:cNvPr id="115720" name="Rectangle 8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5194300" cy="4530725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cs-CZ" sz="2800" b="1" smtClean="0">
                <a:solidFill>
                  <a:srgbClr val="FF3300"/>
                </a:solidFill>
                <a:latin typeface="Arial Black" pitchFamily="34" charset="0"/>
              </a:rPr>
              <a:t>?</a:t>
            </a:r>
            <a:r>
              <a:rPr lang="cs-CZ" sz="2800" smtClean="0"/>
              <a:t> </a:t>
            </a:r>
            <a:r>
              <a:rPr lang="cs-CZ" sz="2800" smtClean="0">
                <a:solidFill>
                  <a:srgbClr val="FFFF00"/>
                </a:solidFill>
              </a:rPr>
              <a:t>S pomocí tabulky v učebnici porovnej délku trvání jednotlivých period prvohor: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sz="2800" smtClean="0">
              <a:solidFill>
                <a:srgbClr val="FFFF00"/>
              </a:solidFill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cs-CZ" sz="2800" smtClean="0"/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2800" b="1" smtClean="0">
                <a:solidFill>
                  <a:srgbClr val="FF3300"/>
                </a:solidFill>
                <a:latin typeface="Arial Black" pitchFamily="34" charset="0"/>
              </a:rPr>
              <a:t>?</a:t>
            </a:r>
            <a:r>
              <a:rPr lang="cs-CZ" sz="2800" smtClean="0"/>
              <a:t> </a:t>
            </a:r>
            <a:r>
              <a:rPr lang="cs-CZ" sz="2800" smtClean="0">
                <a:solidFill>
                  <a:srgbClr val="FFFF00"/>
                </a:solidFill>
              </a:rPr>
              <a:t>Která perioda je nejdelší?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2800" b="1" smtClean="0">
                <a:solidFill>
                  <a:srgbClr val="FF3300"/>
                </a:solidFill>
                <a:latin typeface="Arial Black" pitchFamily="34" charset="0"/>
              </a:rPr>
              <a:t>?</a:t>
            </a:r>
            <a:r>
              <a:rPr lang="cs-CZ" sz="2800" smtClean="0"/>
              <a:t> </a:t>
            </a:r>
            <a:r>
              <a:rPr lang="cs-CZ" sz="2800" smtClean="0">
                <a:solidFill>
                  <a:srgbClr val="FFFF00"/>
                </a:solidFill>
              </a:rPr>
              <a:t>Která perioda je nejkratší?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2800" b="1" smtClean="0">
                <a:solidFill>
                  <a:srgbClr val="FF3300"/>
                </a:solidFill>
                <a:latin typeface="Arial Black" pitchFamily="34" charset="0"/>
              </a:rPr>
              <a:t>?</a:t>
            </a:r>
            <a:r>
              <a:rPr lang="cs-CZ" sz="2800" smtClean="0"/>
              <a:t> </a:t>
            </a:r>
            <a:r>
              <a:rPr lang="cs-CZ" sz="2800" smtClean="0">
                <a:solidFill>
                  <a:srgbClr val="FFFF00"/>
                </a:solidFill>
              </a:rPr>
              <a:t>Probíhaly delší dobu starší nebo mladší prvohory?</a:t>
            </a:r>
          </a:p>
        </p:txBody>
      </p:sp>
      <p:graphicFrame>
        <p:nvGraphicFramePr>
          <p:cNvPr id="115742" name="Group 30"/>
          <p:cNvGraphicFramePr>
            <a:graphicFrameLocks noGrp="1"/>
          </p:cNvGraphicFramePr>
          <p:nvPr>
            <p:ph sz="half" idx="2"/>
          </p:nvPr>
        </p:nvGraphicFramePr>
        <p:xfrm>
          <a:off x="5940425" y="1557338"/>
          <a:ext cx="2676525" cy="4573588"/>
        </p:xfrm>
        <a:graphic>
          <a:graphicData uri="http://schemas.openxmlformats.org/drawingml/2006/table">
            <a:tbl>
              <a:tblPr/>
              <a:tblGrid>
                <a:gridCol w="2676525"/>
              </a:tblGrid>
              <a:tr h="844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 Black" pitchFamily="34" charset="0"/>
                          <a:cs typeface="Arial" charset="0"/>
                        </a:rPr>
                        <a:t>perm</a:t>
                      </a:r>
                    </a:p>
                  </a:txBody>
                  <a:tcPr marL="90000" marR="90000" marT="46800" marB="4680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49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 Black" pitchFamily="34" charset="0"/>
                          <a:cs typeface="Arial" charset="0"/>
                        </a:rPr>
                        <a:t>karbon</a:t>
                      </a:r>
                    </a:p>
                  </a:txBody>
                  <a:tcPr marL="90000" marR="90000" marT="46800" marB="4680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556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 Black" pitchFamily="34" charset="0"/>
                          <a:cs typeface="Arial" charset="0"/>
                        </a:rPr>
                        <a:t>devon</a:t>
                      </a:r>
                    </a:p>
                  </a:txBody>
                  <a:tcPr marL="90000" marR="90000" marT="46800" marB="4680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556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 Black" pitchFamily="34" charset="0"/>
                          <a:cs typeface="Arial" charset="0"/>
                        </a:rPr>
                        <a:t>silur</a:t>
                      </a:r>
                    </a:p>
                  </a:txBody>
                  <a:tcPr marL="90000" marR="90000" marT="46800" marB="4680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49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 Black" pitchFamily="34" charset="0"/>
                          <a:cs typeface="Arial" charset="0"/>
                        </a:rPr>
                        <a:t>ordovik</a:t>
                      </a:r>
                    </a:p>
                  </a:txBody>
                  <a:tcPr marL="90000" marR="90000" marT="46800" marB="4680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19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 Black" pitchFamily="34" charset="0"/>
                          <a:cs typeface="Arial" charset="0"/>
                        </a:rPr>
                        <a:t>kambrium</a:t>
                      </a:r>
                    </a:p>
                  </a:txBody>
                  <a:tcPr marL="90000" marR="90000" marT="46800" marB="4680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800" smtClean="0">
                <a:solidFill>
                  <a:srgbClr val="FF0000"/>
                </a:solidFill>
                <a:latin typeface="Arial Black" pitchFamily="34" charset="0"/>
              </a:rPr>
              <a:t>PRVOHORY</a:t>
            </a:r>
          </a:p>
        </p:txBody>
      </p:sp>
      <p:sp>
        <p:nvSpPr>
          <p:cNvPr id="128005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cs-CZ" b="1" smtClean="0">
                <a:solidFill>
                  <a:srgbClr val="FF3300"/>
                </a:solidFill>
                <a:latin typeface="Arial Black" pitchFamily="34" charset="0"/>
              </a:rPr>
              <a:t>? </a:t>
            </a:r>
            <a:r>
              <a:rPr lang="cs-CZ" sz="2800" smtClean="0">
                <a:solidFill>
                  <a:srgbClr val="FFFF00"/>
                </a:solidFill>
              </a:rPr>
              <a:t>Víte, čím se zabývá</a:t>
            </a:r>
            <a:r>
              <a:rPr lang="cs-CZ" sz="2800" b="1" smtClean="0">
                <a:solidFill>
                  <a:srgbClr val="FFFF00"/>
                </a:solidFill>
              </a:rPr>
              <a:t> PALEOGEOGRAFIE</a:t>
            </a:r>
            <a:r>
              <a:rPr lang="cs-CZ" sz="2800" smtClean="0">
                <a:solidFill>
                  <a:srgbClr val="FFFF00"/>
                </a:solidFill>
              </a:rPr>
              <a:t>?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sz="2800" b="1" smtClean="0">
              <a:solidFill>
                <a:srgbClr val="FFFF00"/>
              </a:solidFill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cs-CZ" sz="2800" b="1" smtClean="0"/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2800" smtClean="0"/>
              <a:t>		</a:t>
            </a:r>
            <a:r>
              <a:rPr lang="cs-CZ" sz="3600" smtClean="0"/>
              <a:t>Rozmístěním kontinentů a oceánů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3600" smtClean="0"/>
              <a:t>		v geologické minulosti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sz="1400" smtClean="0"/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3600" smtClean="0"/>
              <a:t>			= </a:t>
            </a:r>
            <a:r>
              <a:rPr lang="cs-CZ" sz="3600" b="1" smtClean="0"/>
              <a:t>zeměpis zaniklého světa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800" smtClean="0">
                <a:solidFill>
                  <a:srgbClr val="FF0000"/>
                </a:solidFill>
                <a:latin typeface="Arial Black" pitchFamily="34" charset="0"/>
              </a:rPr>
              <a:t>PRVOHORY</a:t>
            </a:r>
          </a:p>
        </p:txBody>
      </p:sp>
      <p:sp>
        <p:nvSpPr>
          <p:cNvPr id="130053" name="Text Box 5"/>
          <p:cNvSpPr txBox="1">
            <a:spLocks noChangeArrowheads="1"/>
          </p:cNvSpPr>
          <p:nvPr/>
        </p:nvSpPr>
        <p:spPr bwMode="auto">
          <a:xfrm>
            <a:off x="468313" y="1628775"/>
            <a:ext cx="8675687" cy="3660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dist"/>
            <a:r>
              <a:rPr lang="cs-CZ" sz="2800"/>
              <a:t>V průběhu prvohor došlo díky pohybům litosférických desek ke spojení všech kontinentů v jeden celek</a:t>
            </a:r>
          </a:p>
          <a:p>
            <a:endParaRPr lang="cs-CZ" sz="3200"/>
          </a:p>
          <a:p>
            <a:pPr algn="ctr"/>
            <a:endParaRPr lang="cs-CZ" sz="3600" b="1"/>
          </a:p>
          <a:p>
            <a:pPr algn="ctr"/>
            <a:endParaRPr lang="cs-CZ" sz="3600" b="1"/>
          </a:p>
          <a:p>
            <a:pPr algn="ctr"/>
            <a:r>
              <a:rPr lang="cs-CZ" sz="2800" b="1"/>
              <a:t>superkontinent</a:t>
            </a:r>
          </a:p>
          <a:p>
            <a:pPr algn="ctr"/>
            <a:endParaRPr lang="cs-CZ" sz="1000" b="1"/>
          </a:p>
          <a:p>
            <a:pPr algn="ctr"/>
            <a:r>
              <a:rPr lang="cs-CZ" sz="3600" b="1">
                <a:latin typeface="Arial Black" pitchFamily="34" charset="0"/>
              </a:rPr>
              <a:t>PANGEA</a:t>
            </a:r>
          </a:p>
        </p:txBody>
      </p:sp>
      <p:sp>
        <p:nvSpPr>
          <p:cNvPr id="130054" name="AutoShape 6"/>
          <p:cNvSpPr>
            <a:spLocks noChangeArrowheads="1"/>
          </p:cNvSpPr>
          <p:nvPr/>
        </p:nvSpPr>
        <p:spPr bwMode="auto">
          <a:xfrm>
            <a:off x="4356100" y="2781300"/>
            <a:ext cx="485775" cy="976313"/>
          </a:xfrm>
          <a:prstGeom prst="downArrow">
            <a:avLst>
              <a:gd name="adj1" fmla="val 50000"/>
              <a:gd name="adj2" fmla="val 50245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130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3005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3005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005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005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005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800" smtClean="0">
                <a:solidFill>
                  <a:srgbClr val="FF0000"/>
                </a:solidFill>
                <a:latin typeface="Arial Black" pitchFamily="34" charset="0"/>
              </a:rPr>
              <a:t>PRVOHORY</a:t>
            </a:r>
          </a:p>
        </p:txBody>
      </p:sp>
      <p:sp>
        <p:nvSpPr>
          <p:cNvPr id="147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0825" y="1412875"/>
            <a:ext cx="8893175" cy="5040313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b="1" smtClean="0">
                <a:solidFill>
                  <a:srgbClr val="FF3300"/>
                </a:solidFill>
                <a:latin typeface="Arial Black" pitchFamily="34" charset="0"/>
              </a:rPr>
              <a:t>? </a:t>
            </a:r>
            <a:r>
              <a:rPr lang="cs-CZ" sz="2800" smtClean="0">
                <a:solidFill>
                  <a:srgbClr val="FFFF00"/>
                </a:solidFill>
              </a:rPr>
              <a:t>Jaké důkazy mohou dokládat existenci Pangey?</a:t>
            </a:r>
          </a:p>
          <a:p>
            <a:pPr eaLnBrk="1" hangingPunct="1">
              <a:buFont typeface="Wingdings" pitchFamily="2" charset="2"/>
              <a:buNone/>
            </a:pPr>
            <a:endParaRPr lang="cs-CZ" sz="2800" b="1" smtClean="0">
              <a:solidFill>
                <a:srgbClr val="FFFF00"/>
              </a:solidFill>
            </a:endParaRPr>
          </a:p>
          <a:p>
            <a:pPr eaLnBrk="1" hangingPunct="1">
              <a:buFont typeface="Wingdings" pitchFamily="2" charset="2"/>
              <a:buNone/>
            </a:pPr>
            <a:endParaRPr lang="cs-CZ" sz="2800" b="1" smtClean="0"/>
          </a:p>
          <a:p>
            <a:pPr eaLnBrk="1" hangingPunct="1"/>
            <a:r>
              <a:rPr lang="cs-CZ" sz="2800" b="1" smtClean="0"/>
              <a:t>některé kontinenty svými tvary do sebe zapadají jako části skládačky (Afrika – J.Amerika)</a:t>
            </a:r>
          </a:p>
          <a:p>
            <a:pPr eaLnBrk="1" hangingPunct="1"/>
            <a:r>
              <a:rPr lang="cs-CZ" sz="2800" b="1" smtClean="0"/>
              <a:t>výskyt stejných hornin na různých kontinentech v částech, které kdysi přiléhaly k sobě</a:t>
            </a:r>
          </a:p>
          <a:p>
            <a:pPr eaLnBrk="1" hangingPunct="1"/>
            <a:r>
              <a:rPr lang="cs-CZ" sz="2800" b="1" smtClean="0"/>
              <a:t>přítomnost stejných zkamenělin</a:t>
            </a:r>
          </a:p>
          <a:p>
            <a:pPr eaLnBrk="1" hangingPunct="1">
              <a:buFont typeface="Wingdings" pitchFamily="2" charset="2"/>
              <a:buNone/>
            </a:pPr>
            <a:endParaRPr lang="cs-CZ" sz="2800" b="1" smtClean="0"/>
          </a:p>
          <a:p>
            <a:pPr eaLnBrk="1" hangingPunct="1">
              <a:buFont typeface="Wingdings" pitchFamily="2" charset="2"/>
              <a:buNone/>
            </a:pPr>
            <a:r>
              <a:rPr lang="cs-CZ" sz="2800" smtClean="0"/>
              <a:t>		</a:t>
            </a:r>
            <a:endParaRPr lang="cs-CZ" sz="3600" b="1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800" smtClean="0">
                <a:solidFill>
                  <a:srgbClr val="FF0000"/>
                </a:solidFill>
                <a:latin typeface="Arial Black" pitchFamily="34" charset="0"/>
              </a:rPr>
              <a:t>PRVOHORY</a:t>
            </a:r>
          </a:p>
        </p:txBody>
      </p:sp>
      <p:sp>
        <p:nvSpPr>
          <p:cNvPr id="141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cs-CZ" b="1" smtClean="0">
                <a:solidFill>
                  <a:srgbClr val="FF3300"/>
                </a:solidFill>
                <a:latin typeface="Arial Black" pitchFamily="34" charset="0"/>
              </a:rPr>
              <a:t>   ? </a:t>
            </a:r>
            <a:r>
              <a:rPr lang="cs-CZ" sz="2800" smtClean="0">
                <a:solidFill>
                  <a:srgbClr val="FFFF00"/>
                </a:solidFill>
              </a:rPr>
              <a:t>Jak vznikají pohoří?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sz="2800" b="1" smtClean="0">
              <a:solidFill>
                <a:srgbClr val="FFFF00"/>
              </a:solidFill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cs-CZ" sz="2800" b="1" smtClean="0"/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2800" smtClean="0"/>
              <a:t>		</a:t>
            </a:r>
            <a:r>
              <a:rPr lang="cs-CZ" sz="3600" smtClean="0"/>
              <a:t>Nejčastěji vrásněním vyvolaným 	pohyby litosférických desek.</a:t>
            </a:r>
            <a:endParaRPr lang="cs-CZ" sz="3600" b="1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800" smtClean="0">
                <a:solidFill>
                  <a:srgbClr val="FF0000"/>
                </a:solidFill>
                <a:latin typeface="Arial Black" pitchFamily="34" charset="0"/>
              </a:rPr>
              <a:t>PRVOHORY</a:t>
            </a:r>
          </a:p>
        </p:txBody>
      </p:sp>
      <p:sp>
        <p:nvSpPr>
          <p:cNvPr id="139271" name="Text Box 7"/>
          <p:cNvSpPr txBox="1">
            <a:spLocks noChangeArrowheads="1"/>
          </p:cNvSpPr>
          <p:nvPr/>
        </p:nvSpPr>
        <p:spPr bwMode="auto">
          <a:xfrm>
            <a:off x="1331913" y="2636838"/>
            <a:ext cx="7489825" cy="369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solidFill>
                  <a:srgbClr val="FFFF00"/>
                </a:solidFill>
                <a:latin typeface="Arial Black" pitchFamily="34" charset="0"/>
              </a:rPr>
              <a:t>kaledonské </a:t>
            </a:r>
            <a:r>
              <a:rPr lang="cs-CZ" sz="2800"/>
              <a:t> (kambrium - devon)</a:t>
            </a:r>
          </a:p>
          <a:p>
            <a:endParaRPr lang="cs-CZ" sz="800"/>
          </a:p>
          <a:p>
            <a:pPr lvl="1"/>
            <a:r>
              <a:rPr lang="cs-CZ" sz="2800"/>
              <a:t>(např. vznik Skandinávského pohoří a </a:t>
            </a:r>
          </a:p>
          <a:p>
            <a:pPr lvl="1"/>
            <a:r>
              <a:rPr lang="cs-CZ" sz="2800"/>
              <a:t> Skotské vysočiny)</a:t>
            </a:r>
          </a:p>
          <a:p>
            <a:endParaRPr lang="cs-CZ" sz="3600"/>
          </a:p>
          <a:p>
            <a:r>
              <a:rPr lang="cs-CZ" sz="3600">
                <a:solidFill>
                  <a:srgbClr val="FFFF00"/>
                </a:solidFill>
                <a:latin typeface="Arial Black" pitchFamily="34" charset="0"/>
              </a:rPr>
              <a:t>variské</a:t>
            </a:r>
            <a:r>
              <a:rPr lang="cs-CZ" sz="2800"/>
              <a:t>  (devon - perm)</a:t>
            </a:r>
          </a:p>
          <a:p>
            <a:endParaRPr lang="cs-CZ" sz="800"/>
          </a:p>
          <a:p>
            <a:pPr lvl="1"/>
            <a:r>
              <a:rPr lang="cs-CZ" sz="2800"/>
              <a:t>(vznik České vysočiny, Uralu, Arden, </a:t>
            </a:r>
          </a:p>
          <a:p>
            <a:pPr lvl="1"/>
            <a:r>
              <a:rPr lang="cs-CZ" sz="2800"/>
              <a:t> Francouzského středohoří, atd.)</a:t>
            </a:r>
          </a:p>
        </p:txBody>
      </p:sp>
      <p:sp>
        <p:nvSpPr>
          <p:cNvPr id="13316" name="Line 9"/>
          <p:cNvSpPr>
            <a:spLocks noChangeShapeType="1"/>
          </p:cNvSpPr>
          <p:nvPr/>
        </p:nvSpPr>
        <p:spPr bwMode="auto">
          <a:xfrm flipH="1">
            <a:off x="395288" y="2997200"/>
            <a:ext cx="720725" cy="936625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317" name="Line 10"/>
          <p:cNvSpPr>
            <a:spLocks noChangeShapeType="1"/>
          </p:cNvSpPr>
          <p:nvPr/>
        </p:nvSpPr>
        <p:spPr bwMode="auto">
          <a:xfrm>
            <a:off x="395288" y="3933825"/>
            <a:ext cx="720725" cy="1008063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318" name="Text Box 11"/>
          <p:cNvSpPr txBox="1">
            <a:spLocks noChangeArrowheads="1"/>
          </p:cNvSpPr>
          <p:nvPr/>
        </p:nvSpPr>
        <p:spPr bwMode="auto">
          <a:xfrm>
            <a:off x="3348038" y="1412875"/>
            <a:ext cx="2103437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Arial Black" pitchFamily="34" charset="0"/>
              </a:rPr>
              <a:t>Vrásnění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800" smtClean="0">
                <a:solidFill>
                  <a:srgbClr val="FF0000"/>
                </a:solidFill>
                <a:latin typeface="Arial Black" pitchFamily="34" charset="0"/>
              </a:rPr>
              <a:t>PRVOHORY</a:t>
            </a:r>
          </a:p>
        </p:txBody>
      </p:sp>
      <p:sp>
        <p:nvSpPr>
          <p:cNvPr id="16387" name="Text Box 3"/>
          <p:cNvSpPr txBox="1">
            <a:spLocks noChangeArrowheads="1"/>
          </p:cNvSpPr>
          <p:nvPr/>
        </p:nvSpPr>
        <p:spPr bwMode="auto">
          <a:xfrm>
            <a:off x="900113" y="1628775"/>
            <a:ext cx="6653212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/>
              <a:t>Zástupci prvohorních organismů:</a:t>
            </a:r>
          </a:p>
        </p:txBody>
      </p:sp>
      <p:sp>
        <p:nvSpPr>
          <p:cNvPr id="16388" name="Text Box 4"/>
          <p:cNvSpPr txBox="1">
            <a:spLocks noChangeArrowheads="1"/>
          </p:cNvSpPr>
          <p:nvPr/>
        </p:nvSpPr>
        <p:spPr bwMode="auto">
          <a:xfrm>
            <a:off x="5508625" y="2224088"/>
            <a:ext cx="287972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2800"/>
          </a:p>
        </p:txBody>
      </p:sp>
      <p:sp>
        <p:nvSpPr>
          <p:cNvPr id="16391" name="Oval 9">
            <a:hlinkClick r:id="" action="ppaction://noaction"/>
          </p:cNvPr>
          <p:cNvSpPr>
            <a:spLocks noChangeArrowheads="1"/>
          </p:cNvSpPr>
          <p:nvPr/>
        </p:nvSpPr>
        <p:spPr bwMode="auto">
          <a:xfrm>
            <a:off x="1042988" y="5805488"/>
            <a:ext cx="1346200" cy="692150"/>
          </a:xfrm>
          <a:prstGeom prst="ellipse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6392" name="Oval 10">
            <a:hlinkClick r:id="" action="ppaction://noaction"/>
          </p:cNvPr>
          <p:cNvSpPr>
            <a:spLocks noChangeArrowheads="1"/>
          </p:cNvSpPr>
          <p:nvPr/>
        </p:nvSpPr>
        <p:spPr bwMode="auto">
          <a:xfrm>
            <a:off x="323850" y="2276475"/>
            <a:ext cx="914400" cy="1439863"/>
          </a:xfrm>
          <a:prstGeom prst="ellipse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6393" name="Oval 11">
            <a:hlinkClick r:id="" action="ppaction://noaction"/>
          </p:cNvPr>
          <p:cNvSpPr>
            <a:spLocks noChangeArrowheads="1"/>
          </p:cNvSpPr>
          <p:nvPr/>
        </p:nvSpPr>
        <p:spPr bwMode="auto">
          <a:xfrm rot="-1603904">
            <a:off x="1763713" y="4724400"/>
            <a:ext cx="1419225" cy="914400"/>
          </a:xfrm>
          <a:prstGeom prst="ellipse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6394" name="Oval 12">
            <a:hlinkClick r:id="" action="ppaction://noaction"/>
          </p:cNvPr>
          <p:cNvSpPr>
            <a:spLocks noChangeArrowheads="1"/>
          </p:cNvSpPr>
          <p:nvPr/>
        </p:nvSpPr>
        <p:spPr bwMode="auto">
          <a:xfrm>
            <a:off x="2916238" y="5876925"/>
            <a:ext cx="431800" cy="360363"/>
          </a:xfrm>
          <a:prstGeom prst="ellipse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6396" name="Text Box 7"/>
          <p:cNvSpPr txBox="1">
            <a:spLocks noChangeArrowheads="1"/>
          </p:cNvSpPr>
          <p:nvPr/>
        </p:nvSpPr>
        <p:spPr bwMode="auto">
          <a:xfrm>
            <a:off x="395288" y="2924175"/>
            <a:ext cx="8569325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/>
              <a:t>Trilobiti, medůzy, koráli, měkkýši a lilijice a graptoliti.</a:t>
            </a:r>
          </a:p>
          <a:p>
            <a:endParaRPr lang="cs-CZ" sz="2800"/>
          </a:p>
        </p:txBody>
      </p:sp>
      <p:sp>
        <p:nvSpPr>
          <p:cNvPr id="16397" name="Text Box 7"/>
          <p:cNvSpPr txBox="1">
            <a:spLocks noChangeArrowheads="1"/>
          </p:cNvSpPr>
          <p:nvPr/>
        </p:nvSpPr>
        <p:spPr bwMode="auto">
          <a:xfrm>
            <a:off x="395288" y="3716338"/>
            <a:ext cx="8569325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/>
              <a:t>Ryby, paryby a první plazi.</a:t>
            </a:r>
          </a:p>
          <a:p>
            <a:endParaRPr lang="cs-CZ" sz="2800"/>
          </a:p>
        </p:txBody>
      </p:sp>
      <p:sp>
        <p:nvSpPr>
          <p:cNvPr id="16398" name="Text Box 7"/>
          <p:cNvSpPr txBox="1">
            <a:spLocks noChangeArrowheads="1"/>
          </p:cNvSpPr>
          <p:nvPr/>
        </p:nvSpPr>
        <p:spPr bwMode="auto">
          <a:xfrm>
            <a:off x="395288" y="4652963"/>
            <a:ext cx="8569325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/>
              <a:t>První suchozemské rostliny se objevily v siluru:</a:t>
            </a:r>
            <a:br>
              <a:rPr lang="cs-CZ" sz="2800"/>
            </a:br>
            <a:r>
              <a:rPr lang="cs-CZ" sz="2800"/>
              <a:t>- přesličky, plavuně, kapradiny</a:t>
            </a:r>
            <a:br>
              <a:rPr lang="cs-CZ" sz="2800"/>
            </a:br>
            <a:r>
              <a:rPr lang="cs-CZ" sz="2800"/>
              <a:t>(karbonizace -  vznik černého uhlí)</a:t>
            </a:r>
          </a:p>
          <a:p>
            <a:endParaRPr lang="cs-CZ" sz="28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3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3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3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3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3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3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9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2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800" smtClean="0">
                <a:solidFill>
                  <a:srgbClr val="FF0000"/>
                </a:solidFill>
              </a:rPr>
              <a:t>…a pár dotazů:</a:t>
            </a:r>
          </a:p>
        </p:txBody>
      </p:sp>
      <p:sp>
        <p:nvSpPr>
          <p:cNvPr id="1812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557338"/>
            <a:ext cx="8569325" cy="4679950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b="1" smtClean="0">
                <a:solidFill>
                  <a:srgbClr val="FF3300"/>
                </a:solidFill>
                <a:latin typeface="Arial Black" pitchFamily="34" charset="0"/>
              </a:rPr>
              <a:t>  </a:t>
            </a:r>
            <a:endParaRPr lang="cs-CZ" sz="2800" b="1" smtClean="0">
              <a:solidFill>
                <a:srgbClr val="FFFF00"/>
              </a:solidFill>
            </a:endParaRPr>
          </a:p>
          <a:p>
            <a:pPr eaLnBrk="1" hangingPunct="1">
              <a:buFont typeface="Wingdings" pitchFamily="2" charset="2"/>
              <a:buNone/>
            </a:pPr>
            <a:r>
              <a:rPr lang="cs-CZ" sz="2800" smtClean="0">
                <a:solidFill>
                  <a:srgbClr val="FFFF00"/>
                </a:solidFill>
              </a:rPr>
              <a:t>Kde jsou v ČR naleziště černého uhlí?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800" smtClean="0">
                <a:solidFill>
                  <a:srgbClr val="FFFF00"/>
                </a:solidFill>
              </a:rPr>
              <a:t>       Vyhledejte je v mapě.</a:t>
            </a:r>
          </a:p>
          <a:p>
            <a:pPr eaLnBrk="1" hangingPunct="1">
              <a:buFont typeface="Wingdings" pitchFamily="2" charset="2"/>
              <a:buNone/>
            </a:pPr>
            <a:endParaRPr lang="cs-CZ" sz="2800" smtClean="0">
              <a:solidFill>
                <a:srgbClr val="FFFF00"/>
              </a:solidFill>
            </a:endParaRPr>
          </a:p>
          <a:p>
            <a:pPr eaLnBrk="1" hangingPunct="1">
              <a:buFont typeface="Wingdings" pitchFamily="2" charset="2"/>
              <a:buNone/>
            </a:pPr>
            <a:r>
              <a:rPr lang="cs-CZ" sz="2800" smtClean="0">
                <a:solidFill>
                  <a:srgbClr val="FFFF00"/>
                </a:solidFill>
              </a:rPr>
              <a:t>Kde najdeme v ČR vápencové oblasti?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800" smtClean="0">
                <a:solidFill>
                  <a:srgbClr val="FFFF00"/>
                </a:solidFill>
              </a:rPr>
              <a:t>		Vyhledejte je v mapě.</a:t>
            </a:r>
          </a:p>
          <a:p>
            <a:pPr eaLnBrk="1" hangingPunct="1">
              <a:buFont typeface="Wingdings" pitchFamily="2" charset="2"/>
              <a:buNone/>
            </a:pPr>
            <a:endParaRPr lang="cs-CZ" sz="2800" smtClean="0"/>
          </a:p>
          <a:p>
            <a:pPr eaLnBrk="1" hangingPunct="1">
              <a:buFont typeface="Wingdings" pitchFamily="2" charset="2"/>
              <a:buNone/>
            </a:pPr>
            <a:endParaRPr lang="cs-CZ" sz="28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2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2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2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Paprsky">
  <a:themeElements>
    <a:clrScheme name="Paprsky 2">
      <a:dk1>
        <a:srgbClr val="000080"/>
      </a:dk1>
      <a:lt1>
        <a:srgbClr val="FFFFFF"/>
      </a:lt1>
      <a:dk2>
        <a:srgbClr val="000099"/>
      </a:dk2>
      <a:lt2>
        <a:srgbClr val="FFFFFF"/>
      </a:lt2>
      <a:accent1>
        <a:srgbClr val="3366FF"/>
      </a:accent1>
      <a:accent2>
        <a:srgbClr val="7B46D0"/>
      </a:accent2>
      <a:accent3>
        <a:srgbClr val="AAAACA"/>
      </a:accent3>
      <a:accent4>
        <a:srgbClr val="DADADA"/>
      </a:accent4>
      <a:accent5>
        <a:srgbClr val="ADB8FF"/>
      </a:accent5>
      <a:accent6>
        <a:srgbClr val="6F3FBC"/>
      </a:accent6>
      <a:hlink>
        <a:srgbClr val="86D1EC"/>
      </a:hlink>
      <a:folHlink>
        <a:srgbClr val="45C984"/>
      </a:folHlink>
    </a:clrScheme>
    <a:fontScheme name="Paprsky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aprsky 1">
        <a:dk1>
          <a:srgbClr val="1A006C"/>
        </a:dk1>
        <a:lt1>
          <a:srgbClr val="FFFFFF"/>
        </a:lt1>
        <a:dk2>
          <a:srgbClr val="000066"/>
        </a:dk2>
        <a:lt2>
          <a:srgbClr val="CCCCFF"/>
        </a:lt2>
        <a:accent1>
          <a:srgbClr val="0099CC"/>
        </a:accent1>
        <a:accent2>
          <a:srgbClr val="6600CC"/>
        </a:accent2>
        <a:accent3>
          <a:srgbClr val="AAAAB8"/>
        </a:accent3>
        <a:accent4>
          <a:srgbClr val="DADADA"/>
        </a:accent4>
        <a:accent5>
          <a:srgbClr val="AACAE2"/>
        </a:accent5>
        <a:accent6>
          <a:srgbClr val="5C00B9"/>
        </a:accent6>
        <a:hlink>
          <a:srgbClr val="9999FF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2">
        <a:dk1>
          <a:srgbClr val="000080"/>
        </a:dk1>
        <a:lt1>
          <a:srgbClr val="FFFFFF"/>
        </a:lt1>
        <a:dk2>
          <a:srgbClr val="000099"/>
        </a:dk2>
        <a:lt2>
          <a:srgbClr val="FFFFFF"/>
        </a:lt2>
        <a:accent1>
          <a:srgbClr val="3366FF"/>
        </a:accent1>
        <a:accent2>
          <a:srgbClr val="7B46D0"/>
        </a:accent2>
        <a:accent3>
          <a:srgbClr val="AAAACA"/>
        </a:accent3>
        <a:accent4>
          <a:srgbClr val="DADADA"/>
        </a:accent4>
        <a:accent5>
          <a:srgbClr val="ADB8FF"/>
        </a:accent5>
        <a:accent6>
          <a:srgbClr val="6F3FBC"/>
        </a:accent6>
        <a:hlink>
          <a:srgbClr val="86D1EC"/>
        </a:hlink>
        <a:folHlink>
          <a:srgbClr val="45C98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3">
        <a:dk1>
          <a:srgbClr val="3F4873"/>
        </a:dk1>
        <a:lt1>
          <a:srgbClr val="FFFFFF"/>
        </a:lt1>
        <a:dk2>
          <a:srgbClr val="4F598D"/>
        </a:dk2>
        <a:lt2>
          <a:srgbClr val="CCECFF"/>
        </a:lt2>
        <a:accent1>
          <a:srgbClr val="0099CC"/>
        </a:accent1>
        <a:accent2>
          <a:srgbClr val="4C8470"/>
        </a:accent2>
        <a:accent3>
          <a:srgbClr val="B2B5C5"/>
        </a:accent3>
        <a:accent4>
          <a:srgbClr val="DADADA"/>
        </a:accent4>
        <a:accent5>
          <a:srgbClr val="AACAE2"/>
        </a:accent5>
        <a:accent6>
          <a:srgbClr val="447765"/>
        </a:accent6>
        <a:hlink>
          <a:srgbClr val="99CC00"/>
        </a:hlink>
        <a:folHlink>
          <a:srgbClr val="96A4C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4">
        <a:dk1>
          <a:srgbClr val="006E6B"/>
        </a:dk1>
        <a:lt1>
          <a:srgbClr val="FFFFFF"/>
        </a:lt1>
        <a:dk2>
          <a:srgbClr val="008080"/>
        </a:dk2>
        <a:lt2>
          <a:srgbClr val="E2EFCD"/>
        </a:lt2>
        <a:accent1>
          <a:srgbClr val="33CCCC"/>
        </a:accent1>
        <a:accent2>
          <a:srgbClr val="6352B8"/>
        </a:accent2>
        <a:accent3>
          <a:srgbClr val="AAC0C0"/>
        </a:accent3>
        <a:accent4>
          <a:srgbClr val="DADADA"/>
        </a:accent4>
        <a:accent5>
          <a:srgbClr val="ADE2E2"/>
        </a:accent5>
        <a:accent6>
          <a:srgbClr val="5949A6"/>
        </a:accent6>
        <a:hlink>
          <a:srgbClr val="CCFFFF"/>
        </a:hlink>
        <a:folHlink>
          <a:srgbClr val="99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5">
        <a:dk1>
          <a:srgbClr val="48562C"/>
        </a:dk1>
        <a:lt1>
          <a:srgbClr val="FFFFFF"/>
        </a:lt1>
        <a:dk2>
          <a:srgbClr val="546434"/>
        </a:dk2>
        <a:lt2>
          <a:srgbClr val="FFFFCC"/>
        </a:lt2>
        <a:accent1>
          <a:srgbClr val="7B8A6E"/>
        </a:accent1>
        <a:accent2>
          <a:srgbClr val="527C3A"/>
        </a:accent2>
        <a:accent3>
          <a:srgbClr val="B3B8AE"/>
        </a:accent3>
        <a:accent4>
          <a:srgbClr val="DADADA"/>
        </a:accent4>
        <a:accent5>
          <a:srgbClr val="BFC4BA"/>
        </a:accent5>
        <a:accent6>
          <a:srgbClr val="497034"/>
        </a:accent6>
        <a:hlink>
          <a:srgbClr val="55B55E"/>
        </a:hlink>
        <a:folHlink>
          <a:srgbClr val="85B3B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6">
        <a:dk1>
          <a:srgbClr val="96B29E"/>
        </a:dk1>
        <a:lt1>
          <a:srgbClr val="FFFFFF"/>
        </a:lt1>
        <a:dk2>
          <a:srgbClr val="A5BDAC"/>
        </a:dk2>
        <a:lt2>
          <a:srgbClr val="FFFFCC"/>
        </a:lt2>
        <a:accent1>
          <a:srgbClr val="4E8880"/>
        </a:accent1>
        <a:accent2>
          <a:srgbClr val="2F71B9"/>
        </a:accent2>
        <a:accent3>
          <a:srgbClr val="CFDBD2"/>
        </a:accent3>
        <a:accent4>
          <a:srgbClr val="DADADA"/>
        </a:accent4>
        <a:accent5>
          <a:srgbClr val="B2C3C0"/>
        </a:accent5>
        <a:accent6>
          <a:srgbClr val="2A66A7"/>
        </a:accent6>
        <a:hlink>
          <a:srgbClr val="9DC0E7"/>
        </a:hlink>
        <a:folHlink>
          <a:srgbClr val="54CA8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7">
        <a:dk1>
          <a:srgbClr val="D49C00"/>
        </a:dk1>
        <a:lt1>
          <a:srgbClr val="FFFFFF"/>
        </a:lt1>
        <a:dk2>
          <a:srgbClr val="CC9900"/>
        </a:dk2>
        <a:lt2>
          <a:srgbClr val="CEBD40"/>
        </a:lt2>
        <a:accent1>
          <a:srgbClr val="CC6600"/>
        </a:accent1>
        <a:accent2>
          <a:srgbClr val="808000"/>
        </a:accent2>
        <a:accent3>
          <a:srgbClr val="E2CAAA"/>
        </a:accent3>
        <a:accent4>
          <a:srgbClr val="DADADA"/>
        </a:accent4>
        <a:accent5>
          <a:srgbClr val="E2B8AA"/>
        </a:accent5>
        <a:accent6>
          <a:srgbClr val="737300"/>
        </a:accent6>
        <a:hlink>
          <a:srgbClr val="FF9900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8">
        <a:dk1>
          <a:srgbClr val="881700"/>
        </a:dk1>
        <a:lt1>
          <a:srgbClr val="FAF9E6"/>
        </a:lt1>
        <a:dk2>
          <a:srgbClr val="990000"/>
        </a:dk2>
        <a:lt2>
          <a:srgbClr val="EADC78"/>
        </a:lt2>
        <a:accent1>
          <a:srgbClr val="FF6600"/>
        </a:accent1>
        <a:accent2>
          <a:srgbClr val="B86D52"/>
        </a:accent2>
        <a:accent3>
          <a:srgbClr val="CAAAAA"/>
        </a:accent3>
        <a:accent4>
          <a:srgbClr val="D6D5C4"/>
        </a:accent4>
        <a:accent5>
          <a:srgbClr val="FFB8AA"/>
        </a:accent5>
        <a:accent6>
          <a:srgbClr val="A66249"/>
        </a:accent6>
        <a:hlink>
          <a:srgbClr val="D78D15"/>
        </a:hlink>
        <a:folHlink>
          <a:srgbClr val="C6B37E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9">
        <a:dk1>
          <a:srgbClr val="000000"/>
        </a:dk1>
        <a:lt1>
          <a:srgbClr val="FFFFFF"/>
        </a:lt1>
        <a:dk2>
          <a:srgbClr val="000000"/>
        </a:dk2>
        <a:lt2>
          <a:srgbClr val="DDDDDD"/>
        </a:lt2>
        <a:accent1>
          <a:srgbClr val="E6F5F6"/>
        </a:accent1>
        <a:accent2>
          <a:srgbClr val="A5E1A8"/>
        </a:accent2>
        <a:accent3>
          <a:srgbClr val="FFFFFF"/>
        </a:accent3>
        <a:accent4>
          <a:srgbClr val="000000"/>
        </a:accent4>
        <a:accent5>
          <a:srgbClr val="F0F9FA"/>
        </a:accent5>
        <a:accent6>
          <a:srgbClr val="95CC98"/>
        </a:accent6>
        <a:hlink>
          <a:srgbClr val="5B00B6"/>
        </a:hlink>
        <a:folHlink>
          <a:srgbClr val="34988E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Beam</Template>
  <TotalTime>2081</TotalTime>
  <Words>247</Words>
  <Application>Microsoft Office PowerPoint</Application>
  <PresentationFormat>Předvádění na obrazovce (4:3)</PresentationFormat>
  <Paragraphs>81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6" baseType="lpstr">
      <vt:lpstr>Arial</vt:lpstr>
      <vt:lpstr>Wingdings</vt:lpstr>
      <vt:lpstr>Calibri</vt:lpstr>
      <vt:lpstr>Arial Black</vt:lpstr>
      <vt:lpstr>Garamond</vt:lpstr>
      <vt:lpstr>Paprsky</vt:lpstr>
      <vt:lpstr>PRVOHORY</vt:lpstr>
      <vt:lpstr>Snímek 2</vt:lpstr>
      <vt:lpstr>PRVOHORY</vt:lpstr>
      <vt:lpstr>PRVOHORY</vt:lpstr>
      <vt:lpstr>PRVOHORY</vt:lpstr>
      <vt:lpstr>PRVOHORY</vt:lpstr>
      <vt:lpstr>PRVOHORY</vt:lpstr>
      <vt:lpstr>PRVOHORY</vt:lpstr>
      <vt:lpstr>PRVOHORY</vt:lpstr>
      <vt:lpstr>…a pár dotazů:</vt:lpstr>
    </vt:vector>
  </TitlesOfParts>
  <Company>GUH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user</dc:creator>
  <cp:lastModifiedBy>HONZA</cp:lastModifiedBy>
  <cp:revision>25</cp:revision>
  <dcterms:created xsi:type="dcterms:W3CDTF">2005-10-24T19:15:21Z</dcterms:created>
  <dcterms:modified xsi:type="dcterms:W3CDTF">2011-04-14T06:52:28Z</dcterms:modified>
</cp:coreProperties>
</file>