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1" r:id="rId1"/>
  </p:sldMasterIdLst>
  <p:notesMasterIdLst>
    <p:notesMasterId r:id="rId15"/>
  </p:notesMasterIdLst>
  <p:sldIdLst>
    <p:sldId id="259" r:id="rId2"/>
    <p:sldId id="256" r:id="rId3"/>
    <p:sldId id="343" r:id="rId4"/>
    <p:sldId id="344" r:id="rId5"/>
    <p:sldId id="359" r:id="rId6"/>
    <p:sldId id="360" r:id="rId7"/>
    <p:sldId id="345" r:id="rId8"/>
    <p:sldId id="374" r:id="rId9"/>
    <p:sldId id="346" r:id="rId10"/>
    <p:sldId id="347" r:id="rId11"/>
    <p:sldId id="371" r:id="rId12"/>
    <p:sldId id="367" r:id="rId13"/>
    <p:sldId id="378" r:id="rId14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66FF33"/>
    <a:srgbClr val="FFFF00"/>
    <a:srgbClr val="FF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9180" autoAdjust="0"/>
  </p:normalViewPr>
  <p:slideViewPr>
    <p:cSldViewPr>
      <p:cViewPr varScale="1">
        <p:scale>
          <a:sx n="101" d="100"/>
          <a:sy n="101" d="100"/>
        </p:scale>
        <p:origin x="-2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40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6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6966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8916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96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3696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696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A12121C6-346D-4EC7-8042-A46F68264FA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D1E69D5-E652-4E00-8A91-2FA58F1D6A79}" type="slidenum">
              <a:rPr lang="cs-CZ"/>
              <a:pPr/>
              <a:t>1</a:t>
            </a:fld>
            <a:endParaRPr lang="cs-CZ"/>
          </a:p>
        </p:txBody>
      </p:sp>
      <p:sp>
        <p:nvSpPr>
          <p:cNvPr id="3993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50E69AB-463B-4107-B5CC-EEE2B183601E}" type="slidenum">
              <a:rPr lang="cs-CZ"/>
              <a:pPr/>
              <a:t>2</a:t>
            </a:fld>
            <a:endParaRPr lang="cs-CZ"/>
          </a:p>
        </p:txBody>
      </p:sp>
      <p:sp>
        <p:nvSpPr>
          <p:cNvPr id="4096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8ED95AD-F339-48F3-80C9-AAA8E772896A}" type="slidenum">
              <a:rPr lang="cs-CZ"/>
              <a:pPr/>
              <a:t>3</a:t>
            </a:fld>
            <a:endParaRPr lang="cs-CZ"/>
          </a:p>
        </p:txBody>
      </p:sp>
      <p:sp>
        <p:nvSpPr>
          <p:cNvPr id="4198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DD8B118-F299-446C-8DDB-735FB697BDF7}" type="slidenum">
              <a:rPr lang="cs-CZ"/>
              <a:pPr/>
              <a:t>4</a:t>
            </a:fld>
            <a:endParaRPr lang="cs-CZ"/>
          </a:p>
        </p:txBody>
      </p:sp>
      <p:sp>
        <p:nvSpPr>
          <p:cNvPr id="4403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9A9FD59-B21E-49F1-A0CD-21F8A4880F4A}" type="slidenum">
              <a:rPr lang="cs-CZ"/>
              <a:pPr/>
              <a:t>5</a:t>
            </a:fld>
            <a:endParaRPr lang="cs-CZ"/>
          </a:p>
        </p:txBody>
      </p:sp>
      <p:sp>
        <p:nvSpPr>
          <p:cNvPr id="4505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AEE8FED-5125-4456-82D2-129D684FFD30}" type="slidenum">
              <a:rPr lang="cs-CZ"/>
              <a:pPr/>
              <a:t>6</a:t>
            </a:fld>
            <a:endParaRPr lang="cs-CZ"/>
          </a:p>
        </p:txBody>
      </p:sp>
      <p:sp>
        <p:nvSpPr>
          <p:cNvPr id="4608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4DB6D04-5C4D-4A13-8A84-EA7F884E8C97}" type="slidenum">
              <a:rPr lang="cs-CZ"/>
              <a:pPr/>
              <a:t>7</a:t>
            </a:fld>
            <a:endParaRPr lang="cs-CZ"/>
          </a:p>
        </p:txBody>
      </p:sp>
      <p:sp>
        <p:nvSpPr>
          <p:cNvPr id="4710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B1ED2D1-D976-4921-B048-82EF452E21F0}" type="slidenum">
              <a:rPr lang="cs-CZ"/>
              <a:pPr/>
              <a:t>8</a:t>
            </a:fld>
            <a:endParaRPr lang="cs-CZ"/>
          </a:p>
        </p:txBody>
      </p:sp>
      <p:sp>
        <p:nvSpPr>
          <p:cNvPr id="5325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0056705-D442-49ED-80A1-4DD1DEF43CBF}" type="slidenum">
              <a:rPr lang="cs-CZ"/>
              <a:pPr/>
              <a:t>9</a:t>
            </a:fld>
            <a:endParaRPr lang="cs-CZ"/>
          </a:p>
        </p:txBody>
      </p:sp>
      <p:sp>
        <p:nvSpPr>
          <p:cNvPr id="6246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E02D642-6F33-4E0C-AB41-A0AA5AB434FB}" type="slidenum">
              <a:rPr lang="cs-CZ"/>
              <a:pPr/>
              <a:t>10</a:t>
            </a:fld>
            <a:endParaRPr lang="cs-CZ"/>
          </a:p>
        </p:txBody>
      </p:sp>
      <p:sp>
        <p:nvSpPr>
          <p:cNvPr id="6758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D49EEF1-6431-4EE0-9F58-7856E4F4D74B}" type="slidenum">
              <a:rPr lang="cs-CZ"/>
              <a:pPr/>
              <a:t>11</a:t>
            </a:fld>
            <a:endParaRPr lang="cs-CZ"/>
          </a:p>
        </p:txBody>
      </p:sp>
      <p:sp>
        <p:nvSpPr>
          <p:cNvPr id="7168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E3BA0B7-A322-42C5-950F-D28991ED2158}" type="slidenum">
              <a:rPr lang="cs-CZ"/>
              <a:pPr/>
              <a:t>12</a:t>
            </a:fld>
            <a:endParaRPr lang="cs-CZ"/>
          </a:p>
        </p:txBody>
      </p:sp>
      <p:sp>
        <p:nvSpPr>
          <p:cNvPr id="7373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4000" cy="6856413"/>
            <a:chOff x="0" y="0"/>
            <a:chExt cx="5760" cy="4319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0" y="12"/>
              <a:ext cx="5758" cy="3273"/>
            </a:xfrm>
            <a:custGeom>
              <a:avLst/>
              <a:gdLst/>
              <a:ahLst/>
              <a:cxnLst>
                <a:cxn ang="0">
                  <a:pos x="3193" y="1816"/>
                </a:cxn>
                <a:cxn ang="0">
                  <a:pos x="0" y="0"/>
                </a:cxn>
                <a:cxn ang="0">
                  <a:pos x="0" y="522"/>
                </a:cxn>
                <a:cxn ang="0">
                  <a:pos x="3037" y="1978"/>
                </a:cxn>
                <a:cxn ang="0">
                  <a:pos x="5740" y="3273"/>
                </a:cxn>
                <a:cxn ang="0">
                  <a:pos x="5740" y="3267"/>
                </a:cxn>
                <a:cxn ang="0">
                  <a:pos x="3193" y="1816"/>
                </a:cxn>
                <a:cxn ang="0">
                  <a:pos x="3193" y="1816"/>
                </a:cxn>
              </a:cxnLst>
              <a:rect l="0" t="0" r="r" b="b"/>
              <a:pathLst>
                <a:path w="5740" h="3273">
                  <a:moveTo>
                    <a:pt x="3193" y="1816"/>
                  </a:moveTo>
                  <a:lnTo>
                    <a:pt x="0" y="0"/>
                  </a:lnTo>
                  <a:lnTo>
                    <a:pt x="0" y="522"/>
                  </a:lnTo>
                  <a:lnTo>
                    <a:pt x="3037" y="1978"/>
                  </a:lnTo>
                  <a:lnTo>
                    <a:pt x="5740" y="3273"/>
                  </a:lnTo>
                  <a:lnTo>
                    <a:pt x="5740" y="3267"/>
                  </a:lnTo>
                  <a:lnTo>
                    <a:pt x="3193" y="1816"/>
                  </a:lnTo>
                  <a:lnTo>
                    <a:pt x="3193" y="181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3529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hidden">
            <a:xfrm>
              <a:off x="149" y="0"/>
              <a:ext cx="5609" cy="3243"/>
            </a:xfrm>
            <a:custGeom>
              <a:avLst/>
              <a:gdLst/>
              <a:ahLst/>
              <a:cxnLst>
                <a:cxn ang="0">
                  <a:pos x="3163" y="1714"/>
                </a:cxn>
                <a:cxn ang="0">
                  <a:pos x="431" y="0"/>
                </a:cxn>
                <a:cxn ang="0">
                  <a:pos x="0" y="0"/>
                </a:cxn>
                <a:cxn ang="0">
                  <a:pos x="3086" y="1786"/>
                </a:cxn>
                <a:cxn ang="0">
                  <a:pos x="5591" y="3243"/>
                </a:cxn>
                <a:cxn ang="0">
                  <a:pos x="5591" y="3237"/>
                </a:cxn>
                <a:cxn ang="0">
                  <a:pos x="3163" y="1714"/>
                </a:cxn>
                <a:cxn ang="0">
                  <a:pos x="3163" y="1714"/>
                </a:cxn>
              </a:cxnLst>
              <a:rect l="0" t="0" r="r" b="b"/>
              <a:pathLst>
                <a:path w="5591" h="3243">
                  <a:moveTo>
                    <a:pt x="3163" y="1714"/>
                  </a:moveTo>
                  <a:lnTo>
                    <a:pt x="431" y="0"/>
                  </a:lnTo>
                  <a:lnTo>
                    <a:pt x="0" y="0"/>
                  </a:lnTo>
                  <a:lnTo>
                    <a:pt x="3086" y="1786"/>
                  </a:lnTo>
                  <a:lnTo>
                    <a:pt x="5591" y="3243"/>
                  </a:lnTo>
                  <a:lnTo>
                    <a:pt x="5591" y="3237"/>
                  </a:lnTo>
                  <a:lnTo>
                    <a:pt x="3163" y="1714"/>
                  </a:lnTo>
                  <a:lnTo>
                    <a:pt x="3163" y="1714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078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hidden">
            <a:xfrm>
              <a:off x="0" y="3433"/>
              <a:ext cx="4038" cy="191"/>
            </a:xfrm>
            <a:custGeom>
              <a:avLst/>
              <a:gdLst/>
              <a:ahLst/>
              <a:cxnLst>
                <a:cxn ang="0">
                  <a:pos x="0" y="156"/>
                </a:cxn>
                <a:cxn ang="0">
                  <a:pos x="4042" y="192"/>
                </a:cxn>
                <a:cxn ang="0">
                  <a:pos x="4042" y="144"/>
                </a:cxn>
                <a:cxn ang="0">
                  <a:pos x="0" y="0"/>
                </a:cxn>
                <a:cxn ang="0">
                  <a:pos x="0" y="156"/>
                </a:cxn>
                <a:cxn ang="0">
                  <a:pos x="0" y="156"/>
                </a:cxn>
              </a:cxnLst>
              <a:rect l="0" t="0" r="r" b="b"/>
              <a:pathLst>
                <a:path w="4042" h="192">
                  <a:moveTo>
                    <a:pt x="0" y="156"/>
                  </a:moveTo>
                  <a:lnTo>
                    <a:pt x="4042" y="192"/>
                  </a:lnTo>
                  <a:lnTo>
                    <a:pt x="4042" y="144"/>
                  </a:lnTo>
                  <a:lnTo>
                    <a:pt x="0" y="0"/>
                  </a:lnTo>
                  <a:lnTo>
                    <a:pt x="0" y="156"/>
                  </a:lnTo>
                  <a:lnTo>
                    <a:pt x="0" y="15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568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hidden">
            <a:xfrm>
              <a:off x="4038" y="3577"/>
              <a:ext cx="1720" cy="65"/>
            </a:xfrm>
            <a:custGeom>
              <a:avLst/>
              <a:gdLst/>
              <a:ahLst/>
              <a:cxnLst>
                <a:cxn ang="0">
                  <a:pos x="1722" y="66"/>
                </a:cxn>
                <a:cxn ang="0">
                  <a:pos x="1722" y="60"/>
                </a:cxn>
                <a:cxn ang="0">
                  <a:pos x="0" y="0"/>
                </a:cxn>
                <a:cxn ang="0">
                  <a:pos x="0" y="48"/>
                </a:cxn>
                <a:cxn ang="0">
                  <a:pos x="1722" y="66"/>
                </a:cxn>
                <a:cxn ang="0">
                  <a:pos x="1722" y="66"/>
                </a:cxn>
              </a:cxnLst>
              <a:rect l="0" t="0" r="r" b="b"/>
              <a:pathLst>
                <a:path w="1722" h="66">
                  <a:moveTo>
                    <a:pt x="1722" y="66"/>
                  </a:moveTo>
                  <a:lnTo>
                    <a:pt x="1722" y="60"/>
                  </a:lnTo>
                  <a:lnTo>
                    <a:pt x="0" y="0"/>
                  </a:lnTo>
                  <a:lnTo>
                    <a:pt x="0" y="48"/>
                  </a:lnTo>
                  <a:lnTo>
                    <a:pt x="1722" y="66"/>
                  </a:lnTo>
                  <a:lnTo>
                    <a:pt x="172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hidden">
            <a:xfrm>
              <a:off x="0" y="3726"/>
              <a:ext cx="4784" cy="329"/>
            </a:xfrm>
            <a:custGeom>
              <a:avLst/>
              <a:gdLst/>
              <a:ahLst/>
              <a:cxnLst>
                <a:cxn ang="0">
                  <a:pos x="0" y="329"/>
                </a:cxn>
                <a:cxn ang="0">
                  <a:pos x="4789" y="77"/>
                </a:cxn>
                <a:cxn ang="0">
                  <a:pos x="4789" y="0"/>
                </a:cxn>
                <a:cxn ang="0">
                  <a:pos x="0" y="107"/>
                </a:cxn>
                <a:cxn ang="0">
                  <a:pos x="0" y="329"/>
                </a:cxn>
                <a:cxn ang="0">
                  <a:pos x="0" y="329"/>
                </a:cxn>
              </a:cxnLst>
              <a:rect l="0" t="0" r="r" b="b"/>
              <a:pathLst>
                <a:path w="4789" h="329">
                  <a:moveTo>
                    <a:pt x="0" y="329"/>
                  </a:moveTo>
                  <a:lnTo>
                    <a:pt x="4789" y="77"/>
                  </a:lnTo>
                  <a:lnTo>
                    <a:pt x="4789" y="0"/>
                  </a:lnTo>
                  <a:lnTo>
                    <a:pt x="0" y="107"/>
                  </a:lnTo>
                  <a:lnTo>
                    <a:pt x="0" y="329"/>
                  </a:lnTo>
                  <a:lnTo>
                    <a:pt x="0" y="329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1961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hidden">
            <a:xfrm>
              <a:off x="4784" y="3702"/>
              <a:ext cx="974" cy="101"/>
            </a:xfrm>
            <a:custGeom>
              <a:avLst/>
              <a:gdLst/>
              <a:ahLst/>
              <a:cxnLst>
                <a:cxn ang="0">
                  <a:pos x="975" y="48"/>
                </a:cxn>
                <a:cxn ang="0">
                  <a:pos x="975" y="0"/>
                </a:cxn>
                <a:cxn ang="0">
                  <a:pos x="0" y="24"/>
                </a:cxn>
                <a:cxn ang="0">
                  <a:pos x="0" y="101"/>
                </a:cxn>
                <a:cxn ang="0">
                  <a:pos x="975" y="48"/>
                </a:cxn>
                <a:cxn ang="0">
                  <a:pos x="975" y="48"/>
                </a:cxn>
              </a:cxnLst>
              <a:rect l="0" t="0" r="r" b="b"/>
              <a:pathLst>
                <a:path w="975" h="101">
                  <a:moveTo>
                    <a:pt x="975" y="48"/>
                  </a:moveTo>
                  <a:lnTo>
                    <a:pt x="975" y="0"/>
                  </a:lnTo>
                  <a:lnTo>
                    <a:pt x="0" y="24"/>
                  </a:lnTo>
                  <a:lnTo>
                    <a:pt x="0" y="101"/>
                  </a:lnTo>
                  <a:lnTo>
                    <a:pt x="975" y="48"/>
                  </a:lnTo>
                  <a:lnTo>
                    <a:pt x="975" y="4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" name="Freeform 9"/>
            <p:cNvSpPr>
              <a:spLocks/>
            </p:cNvSpPr>
            <p:nvPr/>
          </p:nvSpPr>
          <p:spPr bwMode="hidden">
            <a:xfrm>
              <a:off x="3619" y="3815"/>
              <a:ext cx="2139" cy="198"/>
            </a:xfrm>
            <a:custGeom>
              <a:avLst/>
              <a:gdLst/>
              <a:ahLst/>
              <a:cxnLst>
                <a:cxn ang="0">
                  <a:pos x="2141" y="0"/>
                </a:cxn>
                <a:cxn ang="0">
                  <a:pos x="0" y="156"/>
                </a:cxn>
                <a:cxn ang="0">
                  <a:pos x="0" y="198"/>
                </a:cxn>
                <a:cxn ang="0">
                  <a:pos x="2141" y="0"/>
                </a:cxn>
                <a:cxn ang="0">
                  <a:pos x="2141" y="0"/>
                </a:cxn>
              </a:cxnLst>
              <a:rect l="0" t="0" r="r" b="b"/>
              <a:pathLst>
                <a:path w="2141" h="198">
                  <a:moveTo>
                    <a:pt x="2141" y="0"/>
                  </a:moveTo>
                  <a:lnTo>
                    <a:pt x="0" y="156"/>
                  </a:lnTo>
                  <a:lnTo>
                    <a:pt x="0" y="198"/>
                  </a:lnTo>
                  <a:lnTo>
                    <a:pt x="2141" y="0"/>
                  </a:lnTo>
                  <a:lnTo>
                    <a:pt x="2141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2" name="Freeform 10"/>
            <p:cNvSpPr>
              <a:spLocks/>
            </p:cNvSpPr>
            <p:nvPr/>
          </p:nvSpPr>
          <p:spPr bwMode="hidden">
            <a:xfrm>
              <a:off x="0" y="3971"/>
              <a:ext cx="3619" cy="348"/>
            </a:xfrm>
            <a:custGeom>
              <a:avLst/>
              <a:gdLst/>
              <a:ahLst/>
              <a:cxnLst>
                <a:cxn ang="0">
                  <a:pos x="0" y="348"/>
                </a:cxn>
                <a:cxn ang="0">
                  <a:pos x="311" y="348"/>
                </a:cxn>
                <a:cxn ang="0">
                  <a:pos x="3623" y="42"/>
                </a:cxn>
                <a:cxn ang="0">
                  <a:pos x="3623" y="0"/>
                </a:cxn>
                <a:cxn ang="0">
                  <a:pos x="0" y="264"/>
                </a:cxn>
                <a:cxn ang="0">
                  <a:pos x="0" y="348"/>
                </a:cxn>
                <a:cxn ang="0">
                  <a:pos x="0" y="348"/>
                </a:cxn>
              </a:cxnLst>
              <a:rect l="0" t="0" r="r" b="b"/>
              <a:pathLst>
                <a:path w="3623" h="348">
                  <a:moveTo>
                    <a:pt x="0" y="348"/>
                  </a:moveTo>
                  <a:lnTo>
                    <a:pt x="311" y="348"/>
                  </a:lnTo>
                  <a:lnTo>
                    <a:pt x="3623" y="42"/>
                  </a:lnTo>
                  <a:lnTo>
                    <a:pt x="3623" y="0"/>
                  </a:lnTo>
                  <a:lnTo>
                    <a:pt x="0" y="264"/>
                  </a:lnTo>
                  <a:lnTo>
                    <a:pt x="0" y="348"/>
                  </a:lnTo>
                  <a:lnTo>
                    <a:pt x="0" y="34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2549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3" name="Freeform 11"/>
            <p:cNvSpPr>
              <a:spLocks/>
            </p:cNvSpPr>
            <p:nvPr/>
          </p:nvSpPr>
          <p:spPr bwMode="hidden">
            <a:xfrm>
              <a:off x="2097" y="4043"/>
              <a:ext cx="2514" cy="276"/>
            </a:xfrm>
            <a:custGeom>
              <a:avLst/>
              <a:gdLst/>
              <a:ahLst/>
              <a:cxnLst>
                <a:cxn ang="0">
                  <a:pos x="2182" y="276"/>
                </a:cxn>
                <a:cxn ang="0">
                  <a:pos x="2517" y="204"/>
                </a:cxn>
                <a:cxn ang="0">
                  <a:pos x="2260" y="0"/>
                </a:cxn>
                <a:cxn ang="0">
                  <a:pos x="0" y="276"/>
                </a:cxn>
                <a:cxn ang="0">
                  <a:pos x="2182" y="276"/>
                </a:cxn>
                <a:cxn ang="0">
                  <a:pos x="2182" y="276"/>
                </a:cxn>
              </a:cxnLst>
              <a:rect l="0" t="0" r="r" b="b"/>
              <a:pathLst>
                <a:path w="2517" h="276">
                  <a:moveTo>
                    <a:pt x="2182" y="276"/>
                  </a:moveTo>
                  <a:lnTo>
                    <a:pt x="2517" y="204"/>
                  </a:lnTo>
                  <a:lnTo>
                    <a:pt x="2260" y="0"/>
                  </a:lnTo>
                  <a:lnTo>
                    <a:pt x="0" y="276"/>
                  </a:lnTo>
                  <a:lnTo>
                    <a:pt x="2182" y="276"/>
                  </a:lnTo>
                  <a:lnTo>
                    <a:pt x="2182" y="27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4" name="Freeform 12"/>
            <p:cNvSpPr>
              <a:spLocks/>
            </p:cNvSpPr>
            <p:nvPr/>
          </p:nvSpPr>
          <p:spPr bwMode="hidden">
            <a:xfrm>
              <a:off x="4354" y="3869"/>
              <a:ext cx="1404" cy="378"/>
            </a:xfrm>
            <a:custGeom>
              <a:avLst/>
              <a:gdLst/>
              <a:ahLst/>
              <a:cxnLst>
                <a:cxn ang="0">
                  <a:pos x="1405" y="126"/>
                </a:cxn>
                <a:cxn ang="0">
                  <a:pos x="1405" y="0"/>
                </a:cxn>
                <a:cxn ang="0">
                  <a:pos x="0" y="174"/>
                </a:cxn>
                <a:cxn ang="0">
                  <a:pos x="257" y="378"/>
                </a:cxn>
                <a:cxn ang="0">
                  <a:pos x="1405" y="126"/>
                </a:cxn>
                <a:cxn ang="0">
                  <a:pos x="1405" y="126"/>
                </a:cxn>
              </a:cxnLst>
              <a:rect l="0" t="0" r="r" b="b"/>
              <a:pathLst>
                <a:path w="1405" h="378">
                  <a:moveTo>
                    <a:pt x="1405" y="126"/>
                  </a:moveTo>
                  <a:lnTo>
                    <a:pt x="1405" y="0"/>
                  </a:lnTo>
                  <a:lnTo>
                    <a:pt x="0" y="174"/>
                  </a:lnTo>
                  <a:lnTo>
                    <a:pt x="257" y="378"/>
                  </a:lnTo>
                  <a:lnTo>
                    <a:pt x="1405" y="126"/>
                  </a:lnTo>
                  <a:lnTo>
                    <a:pt x="1405" y="12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6863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5" name="Freeform 13"/>
            <p:cNvSpPr>
              <a:spLocks/>
            </p:cNvSpPr>
            <p:nvPr/>
          </p:nvSpPr>
          <p:spPr bwMode="hidden">
            <a:xfrm>
              <a:off x="5030" y="3151"/>
              <a:ext cx="728" cy="240"/>
            </a:xfrm>
            <a:custGeom>
              <a:avLst/>
              <a:gdLst/>
              <a:ahLst/>
              <a:cxnLst>
                <a:cxn ang="0">
                  <a:pos x="729" y="240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729" y="240"/>
                </a:cxn>
                <a:cxn ang="0">
                  <a:pos x="729" y="240"/>
                </a:cxn>
              </a:cxnLst>
              <a:rect l="0" t="0" r="r" b="b"/>
              <a:pathLst>
                <a:path w="729" h="240">
                  <a:moveTo>
                    <a:pt x="729" y="240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729" y="240"/>
                  </a:lnTo>
                  <a:lnTo>
                    <a:pt x="729" y="24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0" y="1486"/>
              <a:ext cx="5030" cy="1671"/>
            </a:xfrm>
            <a:custGeom>
              <a:avLst/>
              <a:gdLst/>
              <a:ahLst/>
              <a:cxnLst>
                <a:cxn ang="0">
                  <a:pos x="0" y="72"/>
                </a:cxn>
                <a:cxn ang="0">
                  <a:pos x="5035" y="1672"/>
                </a:cxn>
                <a:cxn ang="0">
                  <a:pos x="5035" y="1666"/>
                </a:cxn>
                <a:cxn ang="0">
                  <a:pos x="0" y="0"/>
                </a:cxn>
                <a:cxn ang="0">
                  <a:pos x="0" y="72"/>
                </a:cxn>
                <a:cxn ang="0">
                  <a:pos x="0" y="72"/>
                </a:cxn>
              </a:cxnLst>
              <a:rect l="0" t="0" r="r" b="b"/>
              <a:pathLst>
                <a:path w="5035" h="1672">
                  <a:moveTo>
                    <a:pt x="0" y="72"/>
                  </a:moveTo>
                  <a:lnTo>
                    <a:pt x="5035" y="1672"/>
                  </a:lnTo>
                  <a:lnTo>
                    <a:pt x="5035" y="1666"/>
                  </a:lnTo>
                  <a:lnTo>
                    <a:pt x="0" y="0"/>
                  </a:lnTo>
                  <a:lnTo>
                    <a:pt x="0" y="72"/>
                  </a:lnTo>
                  <a:lnTo>
                    <a:pt x="0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451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7" name="Freeform 15"/>
            <p:cNvSpPr>
              <a:spLocks/>
            </p:cNvSpPr>
            <p:nvPr/>
          </p:nvSpPr>
          <p:spPr bwMode="hidden">
            <a:xfrm>
              <a:off x="5030" y="3049"/>
              <a:ext cx="728" cy="318"/>
            </a:xfrm>
            <a:custGeom>
              <a:avLst/>
              <a:gdLst/>
              <a:ahLst/>
              <a:cxnLst>
                <a:cxn ang="0">
                  <a:pos x="729" y="318"/>
                </a:cxn>
                <a:cxn ang="0">
                  <a:pos x="729" y="312"/>
                </a:cxn>
                <a:cxn ang="0">
                  <a:pos x="0" y="0"/>
                </a:cxn>
                <a:cxn ang="0">
                  <a:pos x="0" y="54"/>
                </a:cxn>
                <a:cxn ang="0">
                  <a:pos x="729" y="318"/>
                </a:cxn>
                <a:cxn ang="0">
                  <a:pos x="729" y="318"/>
                </a:cxn>
              </a:cxnLst>
              <a:rect l="0" t="0" r="r" b="b"/>
              <a:pathLst>
                <a:path w="729" h="318">
                  <a:moveTo>
                    <a:pt x="729" y="318"/>
                  </a:moveTo>
                  <a:lnTo>
                    <a:pt x="729" y="312"/>
                  </a:lnTo>
                  <a:lnTo>
                    <a:pt x="0" y="0"/>
                  </a:lnTo>
                  <a:lnTo>
                    <a:pt x="0" y="54"/>
                  </a:lnTo>
                  <a:lnTo>
                    <a:pt x="729" y="318"/>
                  </a:lnTo>
                  <a:lnTo>
                    <a:pt x="729" y="3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8" name="Freeform 16"/>
            <p:cNvSpPr>
              <a:spLocks/>
            </p:cNvSpPr>
            <p:nvPr/>
          </p:nvSpPr>
          <p:spPr bwMode="hidden">
            <a:xfrm>
              <a:off x="0" y="916"/>
              <a:ext cx="5030" cy="2187"/>
            </a:xfrm>
            <a:custGeom>
              <a:avLst/>
              <a:gdLst/>
              <a:ahLst/>
              <a:cxnLst>
                <a:cxn ang="0">
                  <a:pos x="0" y="396"/>
                </a:cxn>
                <a:cxn ang="0">
                  <a:pos x="5035" y="2188"/>
                </a:cxn>
                <a:cxn ang="0">
                  <a:pos x="5035" y="2134"/>
                </a:cxn>
                <a:cxn ang="0">
                  <a:pos x="0" y="0"/>
                </a:cxn>
                <a:cxn ang="0">
                  <a:pos x="0" y="396"/>
                </a:cxn>
                <a:cxn ang="0">
                  <a:pos x="0" y="396"/>
                </a:cxn>
              </a:cxnLst>
              <a:rect l="0" t="0" r="r" b="b"/>
              <a:pathLst>
                <a:path w="5035" h="2188">
                  <a:moveTo>
                    <a:pt x="0" y="396"/>
                  </a:moveTo>
                  <a:lnTo>
                    <a:pt x="5035" y="2188"/>
                  </a:lnTo>
                  <a:lnTo>
                    <a:pt x="5035" y="2134"/>
                  </a:lnTo>
                  <a:lnTo>
                    <a:pt x="0" y="0"/>
                  </a:lnTo>
                  <a:lnTo>
                    <a:pt x="0" y="396"/>
                  </a:lnTo>
                  <a:lnTo>
                    <a:pt x="0" y="39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6667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9" name="Freeform 17"/>
            <p:cNvSpPr>
              <a:spLocks/>
            </p:cNvSpPr>
            <p:nvPr/>
          </p:nvSpPr>
          <p:spPr bwMode="hidden">
            <a:xfrm>
              <a:off x="2294" y="0"/>
              <a:ext cx="3159" cy="27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145" y="2727"/>
                </a:cxn>
                <a:cxn ang="0">
                  <a:pos x="3163" y="2704"/>
                </a:cxn>
                <a:cxn ang="0">
                  <a:pos x="10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163" h="2727">
                  <a:moveTo>
                    <a:pt x="0" y="0"/>
                  </a:moveTo>
                  <a:lnTo>
                    <a:pt x="3145" y="2727"/>
                  </a:lnTo>
                  <a:lnTo>
                    <a:pt x="3163" y="2704"/>
                  </a:lnTo>
                  <a:lnTo>
                    <a:pt x="10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980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0" name="Freeform 18"/>
            <p:cNvSpPr>
              <a:spLocks/>
            </p:cNvSpPr>
            <p:nvPr/>
          </p:nvSpPr>
          <p:spPr bwMode="hidden">
            <a:xfrm>
              <a:off x="5435" y="2702"/>
              <a:ext cx="323" cy="299"/>
            </a:xfrm>
            <a:custGeom>
              <a:avLst/>
              <a:gdLst/>
              <a:ahLst/>
              <a:cxnLst>
                <a:cxn ang="0">
                  <a:pos x="323" y="299"/>
                </a:cxn>
                <a:cxn ang="0">
                  <a:pos x="323" y="263"/>
                </a:cxn>
                <a:cxn ang="0">
                  <a:pos x="18" y="0"/>
                </a:cxn>
                <a:cxn ang="0">
                  <a:pos x="0" y="23"/>
                </a:cxn>
                <a:cxn ang="0">
                  <a:pos x="323" y="299"/>
                </a:cxn>
                <a:cxn ang="0">
                  <a:pos x="323" y="299"/>
                </a:cxn>
              </a:cxnLst>
              <a:rect l="0" t="0" r="r" b="b"/>
              <a:pathLst>
                <a:path w="323" h="299">
                  <a:moveTo>
                    <a:pt x="323" y="299"/>
                  </a:moveTo>
                  <a:lnTo>
                    <a:pt x="323" y="263"/>
                  </a:lnTo>
                  <a:lnTo>
                    <a:pt x="18" y="0"/>
                  </a:lnTo>
                  <a:lnTo>
                    <a:pt x="0" y="23"/>
                  </a:lnTo>
                  <a:lnTo>
                    <a:pt x="323" y="299"/>
                  </a:lnTo>
                  <a:lnTo>
                    <a:pt x="323" y="299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4118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1" name="Freeform 19"/>
            <p:cNvSpPr>
              <a:spLocks/>
            </p:cNvSpPr>
            <p:nvPr/>
          </p:nvSpPr>
          <p:spPr bwMode="hidden">
            <a:xfrm>
              <a:off x="5477" y="2588"/>
              <a:ext cx="281" cy="335"/>
            </a:xfrm>
            <a:custGeom>
              <a:avLst/>
              <a:gdLst/>
              <a:ahLst/>
              <a:cxnLst>
                <a:cxn ang="0">
                  <a:pos x="281" y="335"/>
                </a:cxn>
                <a:cxn ang="0">
                  <a:pos x="281" y="173"/>
                </a:cxn>
                <a:cxn ang="0">
                  <a:pos x="96" y="0"/>
                </a:cxn>
                <a:cxn ang="0">
                  <a:pos x="0" y="90"/>
                </a:cxn>
                <a:cxn ang="0">
                  <a:pos x="281" y="335"/>
                </a:cxn>
                <a:cxn ang="0">
                  <a:pos x="281" y="335"/>
                </a:cxn>
              </a:cxnLst>
              <a:rect l="0" t="0" r="r" b="b"/>
              <a:pathLst>
                <a:path w="281" h="335">
                  <a:moveTo>
                    <a:pt x="281" y="335"/>
                  </a:moveTo>
                  <a:lnTo>
                    <a:pt x="281" y="173"/>
                  </a:lnTo>
                  <a:lnTo>
                    <a:pt x="96" y="0"/>
                  </a:lnTo>
                  <a:lnTo>
                    <a:pt x="0" y="90"/>
                  </a:lnTo>
                  <a:lnTo>
                    <a:pt x="281" y="335"/>
                  </a:lnTo>
                  <a:lnTo>
                    <a:pt x="281" y="33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2" name="Freeform 20"/>
            <p:cNvSpPr>
              <a:spLocks/>
            </p:cNvSpPr>
            <p:nvPr/>
          </p:nvSpPr>
          <p:spPr bwMode="hidden">
            <a:xfrm>
              <a:off x="2454" y="0"/>
              <a:ext cx="3119" cy="267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026" y="2680"/>
                </a:cxn>
                <a:cxn ang="0">
                  <a:pos x="3122" y="2590"/>
                </a:cxn>
                <a:cxn ang="0">
                  <a:pos x="383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122" h="2680">
                  <a:moveTo>
                    <a:pt x="0" y="0"/>
                  </a:moveTo>
                  <a:lnTo>
                    <a:pt x="3026" y="2680"/>
                  </a:lnTo>
                  <a:lnTo>
                    <a:pt x="3122" y="2590"/>
                  </a:lnTo>
                  <a:lnTo>
                    <a:pt x="383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" name="Freeform 21"/>
            <p:cNvSpPr>
              <a:spLocks/>
            </p:cNvSpPr>
            <p:nvPr/>
          </p:nvSpPr>
          <p:spPr bwMode="hidden">
            <a:xfrm>
              <a:off x="5626" y="2534"/>
              <a:ext cx="132" cy="132"/>
            </a:xfrm>
            <a:custGeom>
              <a:avLst/>
              <a:gdLst/>
              <a:ahLst/>
              <a:cxnLst>
                <a:cxn ang="0">
                  <a:pos x="132" y="13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32" y="132"/>
                </a:cxn>
                <a:cxn ang="0">
                  <a:pos x="132" y="132"/>
                </a:cxn>
              </a:cxnLst>
              <a:rect l="0" t="0" r="r" b="b"/>
              <a:pathLst>
                <a:path w="132" h="132">
                  <a:moveTo>
                    <a:pt x="132" y="132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132" y="132"/>
                  </a:lnTo>
                  <a:lnTo>
                    <a:pt x="132" y="132"/>
                  </a:lnTo>
                  <a:close/>
                </a:path>
              </a:pathLst>
            </a:custGeom>
            <a:solidFill>
              <a:srgbClr val="FF9999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4" name="Freeform 22"/>
            <p:cNvSpPr>
              <a:spLocks/>
            </p:cNvSpPr>
            <p:nvPr/>
          </p:nvSpPr>
          <p:spPr bwMode="hidden">
            <a:xfrm>
              <a:off x="3112" y="0"/>
              <a:ext cx="2514" cy="253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517" y="2536"/>
                </a:cxn>
                <a:cxn ang="0">
                  <a:pos x="2517" y="2536"/>
                </a:cxn>
                <a:cxn ang="0">
                  <a:pos x="6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517" h="2536">
                  <a:moveTo>
                    <a:pt x="0" y="0"/>
                  </a:moveTo>
                  <a:lnTo>
                    <a:pt x="2517" y="2536"/>
                  </a:lnTo>
                  <a:lnTo>
                    <a:pt x="2517" y="2536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1373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5" name="Freeform 23"/>
            <p:cNvSpPr>
              <a:spLocks/>
            </p:cNvSpPr>
            <p:nvPr/>
          </p:nvSpPr>
          <p:spPr bwMode="hidden">
            <a:xfrm>
              <a:off x="3488" y="0"/>
              <a:ext cx="2198" cy="248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188" y="2482"/>
                </a:cxn>
                <a:cxn ang="0">
                  <a:pos x="2200" y="2476"/>
                </a:cxn>
                <a:cxn ang="0">
                  <a:pos x="31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200" h="2482">
                  <a:moveTo>
                    <a:pt x="0" y="0"/>
                  </a:moveTo>
                  <a:lnTo>
                    <a:pt x="2188" y="2482"/>
                  </a:lnTo>
                  <a:lnTo>
                    <a:pt x="2200" y="2476"/>
                  </a:lnTo>
                  <a:lnTo>
                    <a:pt x="31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6" name="Freeform 24"/>
            <p:cNvSpPr>
              <a:spLocks/>
            </p:cNvSpPr>
            <p:nvPr/>
          </p:nvSpPr>
          <p:spPr bwMode="hidden">
            <a:xfrm>
              <a:off x="5674" y="2474"/>
              <a:ext cx="84" cy="96"/>
            </a:xfrm>
            <a:custGeom>
              <a:avLst/>
              <a:gdLst/>
              <a:ahLst/>
              <a:cxnLst>
                <a:cxn ang="0">
                  <a:pos x="84" y="96"/>
                </a:cxn>
                <a:cxn ang="0">
                  <a:pos x="84" y="90"/>
                </a:cxn>
                <a:cxn ang="0">
                  <a:pos x="12" y="0"/>
                </a:cxn>
                <a:cxn ang="0">
                  <a:pos x="0" y="6"/>
                </a:cxn>
                <a:cxn ang="0">
                  <a:pos x="84" y="96"/>
                </a:cxn>
                <a:cxn ang="0">
                  <a:pos x="84" y="96"/>
                </a:cxn>
              </a:cxnLst>
              <a:rect l="0" t="0" r="r" b="b"/>
              <a:pathLst>
                <a:path w="84" h="96">
                  <a:moveTo>
                    <a:pt x="84" y="96"/>
                  </a:moveTo>
                  <a:lnTo>
                    <a:pt x="84" y="90"/>
                  </a:lnTo>
                  <a:lnTo>
                    <a:pt x="12" y="0"/>
                  </a:lnTo>
                  <a:lnTo>
                    <a:pt x="0" y="6"/>
                  </a:lnTo>
                  <a:lnTo>
                    <a:pt x="84" y="96"/>
                  </a:lnTo>
                  <a:lnTo>
                    <a:pt x="84" y="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7" name="Freeform 25"/>
            <p:cNvSpPr>
              <a:spLocks/>
            </p:cNvSpPr>
            <p:nvPr/>
          </p:nvSpPr>
          <p:spPr bwMode="hidden">
            <a:xfrm>
              <a:off x="5603" y="850"/>
              <a:ext cx="155" cy="516"/>
            </a:xfrm>
            <a:custGeom>
              <a:avLst/>
              <a:gdLst/>
              <a:ahLst/>
              <a:cxnLst>
                <a:cxn ang="0">
                  <a:pos x="155" y="516"/>
                </a:cxn>
                <a:cxn ang="0">
                  <a:pos x="155" y="204"/>
                </a:cxn>
                <a:cxn ang="0">
                  <a:pos x="77" y="0"/>
                </a:cxn>
                <a:cxn ang="0">
                  <a:pos x="0" y="192"/>
                </a:cxn>
                <a:cxn ang="0">
                  <a:pos x="155" y="516"/>
                </a:cxn>
                <a:cxn ang="0">
                  <a:pos x="155" y="516"/>
                </a:cxn>
              </a:cxnLst>
              <a:rect l="0" t="0" r="r" b="b"/>
              <a:pathLst>
                <a:path w="155" h="516">
                  <a:moveTo>
                    <a:pt x="155" y="516"/>
                  </a:moveTo>
                  <a:lnTo>
                    <a:pt x="155" y="204"/>
                  </a:lnTo>
                  <a:lnTo>
                    <a:pt x="77" y="0"/>
                  </a:lnTo>
                  <a:lnTo>
                    <a:pt x="0" y="192"/>
                  </a:lnTo>
                  <a:lnTo>
                    <a:pt x="155" y="516"/>
                  </a:lnTo>
                  <a:lnTo>
                    <a:pt x="155" y="51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5107" y="0"/>
              <a:ext cx="573" cy="104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97" y="1043"/>
                </a:cxn>
                <a:cxn ang="0">
                  <a:pos x="574" y="851"/>
                </a:cxn>
                <a:cxn ang="0">
                  <a:pos x="251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74" h="1043">
                  <a:moveTo>
                    <a:pt x="0" y="0"/>
                  </a:moveTo>
                  <a:lnTo>
                    <a:pt x="497" y="1043"/>
                  </a:lnTo>
                  <a:lnTo>
                    <a:pt x="574" y="851"/>
                  </a:lnTo>
                  <a:lnTo>
                    <a:pt x="251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9" name="Freeform 27"/>
            <p:cNvSpPr>
              <a:spLocks/>
            </p:cNvSpPr>
            <p:nvPr/>
          </p:nvSpPr>
          <p:spPr bwMode="hidden">
            <a:xfrm>
              <a:off x="5411" y="0"/>
              <a:ext cx="341" cy="796"/>
            </a:xfrm>
            <a:custGeom>
              <a:avLst/>
              <a:gdLst/>
              <a:ahLst/>
              <a:cxnLst>
                <a:cxn ang="0">
                  <a:pos x="144" y="0"/>
                </a:cxn>
                <a:cxn ang="0">
                  <a:pos x="0" y="0"/>
                </a:cxn>
                <a:cxn ang="0">
                  <a:pos x="287" y="797"/>
                </a:cxn>
                <a:cxn ang="0">
                  <a:pos x="341" y="653"/>
                </a:cxn>
                <a:cxn ang="0">
                  <a:pos x="144" y="0"/>
                </a:cxn>
                <a:cxn ang="0">
                  <a:pos x="144" y="0"/>
                </a:cxn>
              </a:cxnLst>
              <a:rect l="0" t="0" r="r" b="b"/>
              <a:pathLst>
                <a:path w="341" h="797">
                  <a:moveTo>
                    <a:pt x="144" y="0"/>
                  </a:moveTo>
                  <a:lnTo>
                    <a:pt x="0" y="0"/>
                  </a:lnTo>
                  <a:lnTo>
                    <a:pt x="287" y="797"/>
                  </a:lnTo>
                  <a:lnTo>
                    <a:pt x="341" y="653"/>
                  </a:lnTo>
                  <a:lnTo>
                    <a:pt x="144" y="0"/>
                  </a:lnTo>
                  <a:lnTo>
                    <a:pt x="144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980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0" name="Freeform 28"/>
            <p:cNvSpPr>
              <a:spLocks/>
            </p:cNvSpPr>
            <p:nvPr/>
          </p:nvSpPr>
          <p:spPr bwMode="hidden">
            <a:xfrm>
              <a:off x="5698" y="653"/>
              <a:ext cx="60" cy="311"/>
            </a:xfrm>
            <a:custGeom>
              <a:avLst/>
              <a:gdLst/>
              <a:ahLst/>
              <a:cxnLst>
                <a:cxn ang="0">
                  <a:pos x="0" y="144"/>
                </a:cxn>
                <a:cxn ang="0">
                  <a:pos x="60" y="312"/>
                </a:cxn>
                <a:cxn ang="0">
                  <a:pos x="60" y="6"/>
                </a:cxn>
                <a:cxn ang="0">
                  <a:pos x="54" y="0"/>
                </a:cxn>
                <a:cxn ang="0">
                  <a:pos x="0" y="144"/>
                </a:cxn>
                <a:cxn ang="0">
                  <a:pos x="0" y="144"/>
                </a:cxn>
              </a:cxnLst>
              <a:rect l="0" t="0" r="r" b="b"/>
              <a:pathLst>
                <a:path w="60" h="312">
                  <a:moveTo>
                    <a:pt x="0" y="144"/>
                  </a:moveTo>
                  <a:lnTo>
                    <a:pt x="60" y="312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0" y="144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1" name="Freeform 29"/>
            <p:cNvSpPr>
              <a:spLocks/>
            </p:cNvSpPr>
            <p:nvPr/>
          </p:nvSpPr>
          <p:spPr bwMode="hidden">
            <a:xfrm>
              <a:off x="2" y="1601"/>
              <a:ext cx="5752" cy="1864"/>
            </a:xfrm>
            <a:custGeom>
              <a:avLst/>
              <a:gdLst/>
              <a:ahLst/>
              <a:cxnLst>
                <a:cxn ang="0">
                  <a:pos x="0" y="371"/>
                </a:cxn>
                <a:cxn ang="0">
                  <a:pos x="5740" y="1864"/>
                </a:cxn>
                <a:cxn ang="0">
                  <a:pos x="5740" y="1834"/>
                </a:cxn>
                <a:cxn ang="0">
                  <a:pos x="0" y="0"/>
                </a:cxn>
                <a:cxn ang="0">
                  <a:pos x="0" y="371"/>
                </a:cxn>
                <a:cxn ang="0">
                  <a:pos x="0" y="371"/>
                </a:cxn>
              </a:cxnLst>
              <a:rect l="0" t="0" r="r" b="b"/>
              <a:pathLst>
                <a:path w="5740" h="1864">
                  <a:moveTo>
                    <a:pt x="0" y="371"/>
                  </a:moveTo>
                  <a:lnTo>
                    <a:pt x="5740" y="1864"/>
                  </a:lnTo>
                  <a:lnTo>
                    <a:pt x="5740" y="1834"/>
                  </a:lnTo>
                  <a:lnTo>
                    <a:pt x="0" y="0"/>
                  </a:lnTo>
                  <a:lnTo>
                    <a:pt x="0" y="371"/>
                  </a:lnTo>
                  <a:lnTo>
                    <a:pt x="0" y="371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3529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2" name="Freeform 30"/>
            <p:cNvSpPr>
              <a:spLocks/>
            </p:cNvSpPr>
            <p:nvPr/>
          </p:nvSpPr>
          <p:spPr bwMode="hidden">
            <a:xfrm>
              <a:off x="5754" y="3483"/>
              <a:ext cx="6" cy="6"/>
            </a:xfrm>
            <a:custGeom>
              <a:avLst/>
              <a:gdLst/>
              <a:ahLst/>
              <a:cxnLst>
                <a:cxn ang="0">
                  <a:pos x="6" y="6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6" y="6"/>
                </a:cxn>
                <a:cxn ang="0">
                  <a:pos x="6" y="6"/>
                </a:cxn>
              </a:cxnLst>
              <a:rect l="0" t="0" r="r" b="b"/>
              <a:pathLst>
                <a:path w="6" h="6">
                  <a:moveTo>
                    <a:pt x="6" y="6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6" y="6"/>
                  </a:lnTo>
                  <a:lnTo>
                    <a:pt x="6" y="6"/>
                  </a:lnTo>
                  <a:close/>
                </a:path>
              </a:pathLst>
            </a:custGeom>
            <a:solidFill>
              <a:srgbClr val="18F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3" name="Freeform 31"/>
            <p:cNvSpPr>
              <a:spLocks/>
            </p:cNvSpPr>
            <p:nvPr/>
          </p:nvSpPr>
          <p:spPr bwMode="hidden">
            <a:xfrm>
              <a:off x="2" y="2152"/>
              <a:ext cx="5752" cy="1337"/>
            </a:xfrm>
            <a:custGeom>
              <a:avLst/>
              <a:gdLst/>
              <a:ahLst/>
              <a:cxnLst>
                <a:cxn ang="0">
                  <a:pos x="0" y="366"/>
                </a:cxn>
                <a:cxn ang="0">
                  <a:pos x="5740" y="1337"/>
                </a:cxn>
                <a:cxn ang="0">
                  <a:pos x="5740" y="1331"/>
                </a:cxn>
                <a:cxn ang="0">
                  <a:pos x="0" y="0"/>
                </a:cxn>
                <a:cxn ang="0">
                  <a:pos x="0" y="366"/>
                </a:cxn>
                <a:cxn ang="0">
                  <a:pos x="0" y="366"/>
                </a:cxn>
              </a:cxnLst>
              <a:rect l="0" t="0" r="r" b="b"/>
              <a:pathLst>
                <a:path w="5740" h="1337">
                  <a:moveTo>
                    <a:pt x="0" y="366"/>
                  </a:moveTo>
                  <a:lnTo>
                    <a:pt x="5740" y="1337"/>
                  </a:lnTo>
                  <a:lnTo>
                    <a:pt x="5740" y="1331"/>
                  </a:lnTo>
                  <a:lnTo>
                    <a:pt x="0" y="0"/>
                  </a:lnTo>
                  <a:lnTo>
                    <a:pt x="0" y="366"/>
                  </a:lnTo>
                  <a:lnTo>
                    <a:pt x="0" y="36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078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4" name="Freeform 32"/>
            <p:cNvSpPr>
              <a:spLocks/>
            </p:cNvSpPr>
            <p:nvPr/>
          </p:nvSpPr>
          <p:spPr bwMode="hidden">
            <a:xfrm>
              <a:off x="2" y="3177"/>
              <a:ext cx="5752" cy="414"/>
            </a:xfrm>
            <a:custGeom>
              <a:avLst/>
              <a:gdLst/>
              <a:ahLst/>
              <a:cxnLst>
                <a:cxn ang="0">
                  <a:pos x="0" y="48"/>
                </a:cxn>
                <a:cxn ang="0">
                  <a:pos x="5740" y="414"/>
                </a:cxn>
                <a:cxn ang="0">
                  <a:pos x="5740" y="402"/>
                </a:cxn>
                <a:cxn ang="0">
                  <a:pos x="0" y="0"/>
                </a:cxn>
                <a:cxn ang="0">
                  <a:pos x="0" y="48"/>
                </a:cxn>
                <a:cxn ang="0">
                  <a:pos x="0" y="48"/>
                </a:cxn>
              </a:cxnLst>
              <a:rect l="0" t="0" r="r" b="b"/>
              <a:pathLst>
                <a:path w="5740" h="414">
                  <a:moveTo>
                    <a:pt x="0" y="48"/>
                  </a:moveTo>
                  <a:lnTo>
                    <a:pt x="5740" y="414"/>
                  </a:lnTo>
                  <a:lnTo>
                    <a:pt x="5740" y="402"/>
                  </a:lnTo>
                  <a:lnTo>
                    <a:pt x="0" y="0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5" name="Freeform 33"/>
            <p:cNvSpPr>
              <a:spLocks/>
            </p:cNvSpPr>
            <p:nvPr/>
          </p:nvSpPr>
          <p:spPr bwMode="hidden">
            <a:xfrm>
              <a:off x="1297" y="0"/>
              <a:ext cx="4457" cy="317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448" y="3177"/>
                </a:cxn>
                <a:cxn ang="0">
                  <a:pos x="4448" y="3153"/>
                </a:cxn>
                <a:cxn ang="0">
                  <a:pos x="125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448" h="3177">
                  <a:moveTo>
                    <a:pt x="0" y="0"/>
                  </a:moveTo>
                  <a:lnTo>
                    <a:pt x="4448" y="3177"/>
                  </a:lnTo>
                  <a:lnTo>
                    <a:pt x="4448" y="3153"/>
                  </a:lnTo>
                  <a:lnTo>
                    <a:pt x="125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8627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6" name="Freeform 34"/>
            <p:cNvSpPr>
              <a:spLocks/>
            </p:cNvSpPr>
            <p:nvPr/>
          </p:nvSpPr>
          <p:spPr bwMode="hidden">
            <a:xfrm>
              <a:off x="3321" y="0"/>
              <a:ext cx="2433" cy="261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428" y="2614"/>
                </a:cxn>
                <a:cxn ang="0">
                  <a:pos x="2428" y="2608"/>
                </a:cxn>
                <a:cxn ang="0">
                  <a:pos x="6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428" h="2614">
                  <a:moveTo>
                    <a:pt x="0" y="0"/>
                  </a:moveTo>
                  <a:lnTo>
                    <a:pt x="2428" y="2614"/>
                  </a:lnTo>
                  <a:lnTo>
                    <a:pt x="2428" y="2608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7" name="Freeform 35"/>
            <p:cNvSpPr>
              <a:spLocks/>
            </p:cNvSpPr>
            <p:nvPr/>
          </p:nvSpPr>
          <p:spPr bwMode="hidden">
            <a:xfrm>
              <a:off x="3950" y="0"/>
              <a:ext cx="1804" cy="2464"/>
            </a:xfrm>
            <a:custGeom>
              <a:avLst/>
              <a:gdLst/>
              <a:ahLst/>
              <a:cxnLst>
                <a:cxn ang="0">
                  <a:pos x="485" y="0"/>
                </a:cxn>
                <a:cxn ang="0">
                  <a:pos x="0" y="0"/>
                </a:cxn>
                <a:cxn ang="0">
                  <a:pos x="1800" y="2464"/>
                </a:cxn>
                <a:cxn ang="0">
                  <a:pos x="1800" y="2248"/>
                </a:cxn>
                <a:cxn ang="0">
                  <a:pos x="1794" y="2248"/>
                </a:cxn>
                <a:cxn ang="0">
                  <a:pos x="485" y="0"/>
                </a:cxn>
                <a:cxn ang="0">
                  <a:pos x="485" y="0"/>
                </a:cxn>
              </a:cxnLst>
              <a:rect l="0" t="0" r="r" b="b"/>
              <a:pathLst>
                <a:path w="1800" h="2464">
                  <a:moveTo>
                    <a:pt x="485" y="0"/>
                  </a:moveTo>
                  <a:lnTo>
                    <a:pt x="0" y="0"/>
                  </a:lnTo>
                  <a:lnTo>
                    <a:pt x="1800" y="2464"/>
                  </a:lnTo>
                  <a:lnTo>
                    <a:pt x="1800" y="2248"/>
                  </a:lnTo>
                  <a:lnTo>
                    <a:pt x="1794" y="2248"/>
                  </a:lnTo>
                  <a:lnTo>
                    <a:pt x="485" y="0"/>
                  </a:lnTo>
                  <a:lnTo>
                    <a:pt x="485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8" name="Freeform 36"/>
            <p:cNvSpPr>
              <a:spLocks/>
            </p:cNvSpPr>
            <p:nvPr/>
          </p:nvSpPr>
          <p:spPr bwMode="hidden">
            <a:xfrm>
              <a:off x="4519" y="0"/>
              <a:ext cx="1235" cy="207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232" y="2074"/>
                </a:cxn>
                <a:cxn ang="0">
                  <a:pos x="1232" y="2038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232" h="2074">
                  <a:moveTo>
                    <a:pt x="0" y="0"/>
                  </a:moveTo>
                  <a:lnTo>
                    <a:pt x="1232" y="2074"/>
                  </a:lnTo>
                  <a:lnTo>
                    <a:pt x="1232" y="2038"/>
                  </a:lnTo>
                  <a:lnTo>
                    <a:pt x="4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7647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9" name="Freeform 37"/>
            <p:cNvSpPr>
              <a:spLocks/>
            </p:cNvSpPr>
            <p:nvPr/>
          </p:nvSpPr>
          <p:spPr bwMode="hidden">
            <a:xfrm>
              <a:off x="4694" y="0"/>
              <a:ext cx="1060" cy="19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058" y="1936"/>
                </a:cxn>
                <a:cxn ang="0">
                  <a:pos x="1058" y="1930"/>
                </a:cxn>
                <a:cxn ang="0">
                  <a:pos x="54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058" h="1936">
                  <a:moveTo>
                    <a:pt x="0" y="0"/>
                  </a:moveTo>
                  <a:lnTo>
                    <a:pt x="1058" y="1936"/>
                  </a:lnTo>
                  <a:lnTo>
                    <a:pt x="1058" y="1930"/>
                  </a:lnTo>
                  <a:lnTo>
                    <a:pt x="54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2549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40" name="Freeform 38"/>
            <p:cNvSpPr>
              <a:spLocks/>
            </p:cNvSpPr>
            <p:nvPr/>
          </p:nvSpPr>
          <p:spPr bwMode="hidden">
            <a:xfrm>
              <a:off x="4981" y="0"/>
              <a:ext cx="773" cy="1487"/>
            </a:xfrm>
            <a:custGeom>
              <a:avLst/>
              <a:gdLst/>
              <a:ahLst/>
              <a:cxnLst>
                <a:cxn ang="0">
                  <a:pos x="771" y="1433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771" y="1487"/>
                </a:cxn>
                <a:cxn ang="0">
                  <a:pos x="771" y="1433"/>
                </a:cxn>
                <a:cxn ang="0">
                  <a:pos x="771" y="1433"/>
                </a:cxn>
              </a:cxnLst>
              <a:rect l="0" t="0" r="r" b="b"/>
              <a:pathLst>
                <a:path w="771" h="1487">
                  <a:moveTo>
                    <a:pt x="771" y="1433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771" y="1487"/>
                  </a:lnTo>
                  <a:lnTo>
                    <a:pt x="771" y="1433"/>
                  </a:lnTo>
                  <a:lnTo>
                    <a:pt x="771" y="1433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882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grpSp>
          <p:nvGrpSpPr>
            <p:cNvPr id="41" name="Group 39"/>
            <p:cNvGrpSpPr>
              <a:grpSpLocks/>
            </p:cNvGrpSpPr>
            <p:nvPr userDrawn="1"/>
          </p:nvGrpSpPr>
          <p:grpSpPr bwMode="auto">
            <a:xfrm>
              <a:off x="0" y="1632"/>
              <a:ext cx="5758" cy="1858"/>
              <a:chOff x="0" y="1632"/>
              <a:chExt cx="5758" cy="1858"/>
            </a:xfrm>
          </p:grpSpPr>
          <p:sp>
            <p:nvSpPr>
              <p:cNvPr id="42" name="Freeform 40"/>
              <p:cNvSpPr>
                <a:spLocks/>
              </p:cNvSpPr>
              <p:nvPr/>
            </p:nvSpPr>
            <p:spPr bwMode="hidden">
              <a:xfrm>
                <a:off x="0" y="1632"/>
                <a:ext cx="3670" cy="13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366"/>
                  </a:cxn>
                  <a:cxn ang="0">
                    <a:pos x="3635" y="1313"/>
                  </a:cxn>
                  <a:cxn ang="0">
                    <a:pos x="3647" y="1235"/>
                  </a:cxn>
                  <a:cxn ang="0">
                    <a:pos x="3659" y="1163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3659" h="1313">
                    <a:moveTo>
                      <a:pt x="0" y="0"/>
                    </a:moveTo>
                    <a:lnTo>
                      <a:pt x="0" y="366"/>
                    </a:lnTo>
                    <a:lnTo>
                      <a:pt x="3635" y="1313"/>
                    </a:lnTo>
                    <a:lnTo>
                      <a:pt x="3647" y="1235"/>
                    </a:lnTo>
                    <a:lnTo>
                      <a:pt x="3659" y="1163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72549"/>
                      <a:invGamma/>
                    </a:schemeClr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43" name="Freeform 41"/>
              <p:cNvSpPr>
                <a:spLocks/>
              </p:cNvSpPr>
              <p:nvPr/>
            </p:nvSpPr>
            <p:spPr bwMode="hidden">
              <a:xfrm>
                <a:off x="3646" y="2795"/>
                <a:ext cx="2112" cy="695"/>
              </a:xfrm>
              <a:custGeom>
                <a:avLst/>
                <a:gdLst/>
                <a:ahLst/>
                <a:cxnLst>
                  <a:cxn ang="0">
                    <a:pos x="2105" y="665"/>
                  </a:cxn>
                  <a:cxn ang="0">
                    <a:pos x="24" y="0"/>
                  </a:cxn>
                  <a:cxn ang="0">
                    <a:pos x="12" y="72"/>
                  </a:cxn>
                  <a:cxn ang="0">
                    <a:pos x="0" y="150"/>
                  </a:cxn>
                  <a:cxn ang="0">
                    <a:pos x="2105" y="695"/>
                  </a:cxn>
                  <a:cxn ang="0">
                    <a:pos x="2105" y="665"/>
                  </a:cxn>
                  <a:cxn ang="0">
                    <a:pos x="2105" y="665"/>
                  </a:cxn>
                </a:cxnLst>
                <a:rect l="0" t="0" r="r" b="b"/>
                <a:pathLst>
                  <a:path w="2105" h="695">
                    <a:moveTo>
                      <a:pt x="2105" y="665"/>
                    </a:moveTo>
                    <a:lnTo>
                      <a:pt x="24" y="0"/>
                    </a:lnTo>
                    <a:lnTo>
                      <a:pt x="12" y="72"/>
                    </a:lnTo>
                    <a:lnTo>
                      <a:pt x="0" y="150"/>
                    </a:lnTo>
                    <a:lnTo>
                      <a:pt x="2105" y="695"/>
                    </a:lnTo>
                    <a:lnTo>
                      <a:pt x="2105" y="665"/>
                    </a:lnTo>
                    <a:lnTo>
                      <a:pt x="2105" y="6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tint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</p:grpSp>
      </p:grpSp>
      <p:sp>
        <p:nvSpPr>
          <p:cNvPr id="114730" name="Rectangle 42"/>
          <p:cNvSpPr>
            <a:spLocks noGrp="1" noChangeArrowheads="1"/>
          </p:cNvSpPr>
          <p:nvPr>
            <p:ph type="ctrTitle" sz="quarter"/>
          </p:nvPr>
        </p:nvSpPr>
        <p:spPr>
          <a:xfrm>
            <a:off x="457200" y="1600200"/>
            <a:ext cx="8229600" cy="1828800"/>
          </a:xfrm>
        </p:spPr>
        <p:txBody>
          <a:bodyPr/>
          <a:lstStyle>
            <a:lvl1pPr>
              <a:defRPr sz="4800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114731" name="Rectangle 4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3600"/>
            </a:lvl1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44" name="Rectangle 44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5" name="Rectangle 4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6" name="Rectangle 4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052BDE96-38C6-4AD1-BF0A-69414E4847B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8C3301-FA1C-4C99-B0DC-EF379D74AC2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9C1D97-49EE-46DD-8456-E307E77597F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93D72F-683D-4514-969E-8DFDBD21ADB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D0D294-01C6-4B4A-9E3E-51D25860B7F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01338E-885B-4CD0-88A4-9FF0DE59193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2E55A0-8239-4EEB-98E2-E9829C3B39A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48FD39-BAF1-4AE1-BE56-A493E76855A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A61B7B-61CE-4F0D-BF82-6C47162E410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1693DE-191A-4766-87BA-53AC14EFA6E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DD865D-7E0D-4A9D-89F2-6416F2829A0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>
                <a:gamma/>
                <a:shade val="57647"/>
                <a:invGamma/>
              </a:schemeClr>
            </a:gs>
            <a:gs pos="100000">
              <a:schemeClr val="bg1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9144000" cy="6856413"/>
            <a:chOff x="0" y="0"/>
            <a:chExt cx="5760" cy="4319"/>
          </a:xfrm>
        </p:grpSpPr>
        <p:sp>
          <p:nvSpPr>
            <p:cNvPr id="113667" name="Freeform 3"/>
            <p:cNvSpPr>
              <a:spLocks/>
            </p:cNvSpPr>
            <p:nvPr/>
          </p:nvSpPr>
          <p:spPr bwMode="hidden">
            <a:xfrm>
              <a:off x="0" y="12"/>
              <a:ext cx="5758" cy="3273"/>
            </a:xfrm>
            <a:custGeom>
              <a:avLst/>
              <a:gdLst/>
              <a:ahLst/>
              <a:cxnLst>
                <a:cxn ang="0">
                  <a:pos x="3193" y="1816"/>
                </a:cxn>
                <a:cxn ang="0">
                  <a:pos x="0" y="0"/>
                </a:cxn>
                <a:cxn ang="0">
                  <a:pos x="0" y="522"/>
                </a:cxn>
                <a:cxn ang="0">
                  <a:pos x="3037" y="1978"/>
                </a:cxn>
                <a:cxn ang="0">
                  <a:pos x="5740" y="3273"/>
                </a:cxn>
                <a:cxn ang="0">
                  <a:pos x="5740" y="3267"/>
                </a:cxn>
                <a:cxn ang="0">
                  <a:pos x="3193" y="1816"/>
                </a:cxn>
                <a:cxn ang="0">
                  <a:pos x="3193" y="1816"/>
                </a:cxn>
              </a:cxnLst>
              <a:rect l="0" t="0" r="r" b="b"/>
              <a:pathLst>
                <a:path w="5740" h="3273">
                  <a:moveTo>
                    <a:pt x="3193" y="1816"/>
                  </a:moveTo>
                  <a:lnTo>
                    <a:pt x="0" y="0"/>
                  </a:lnTo>
                  <a:lnTo>
                    <a:pt x="0" y="522"/>
                  </a:lnTo>
                  <a:lnTo>
                    <a:pt x="3037" y="1978"/>
                  </a:lnTo>
                  <a:lnTo>
                    <a:pt x="5740" y="3273"/>
                  </a:lnTo>
                  <a:lnTo>
                    <a:pt x="5740" y="3267"/>
                  </a:lnTo>
                  <a:lnTo>
                    <a:pt x="3193" y="1816"/>
                  </a:lnTo>
                  <a:lnTo>
                    <a:pt x="3193" y="181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3529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68" name="Freeform 4"/>
            <p:cNvSpPr>
              <a:spLocks/>
            </p:cNvSpPr>
            <p:nvPr/>
          </p:nvSpPr>
          <p:spPr bwMode="hidden">
            <a:xfrm>
              <a:off x="149" y="0"/>
              <a:ext cx="5609" cy="3243"/>
            </a:xfrm>
            <a:custGeom>
              <a:avLst/>
              <a:gdLst/>
              <a:ahLst/>
              <a:cxnLst>
                <a:cxn ang="0">
                  <a:pos x="3163" y="1714"/>
                </a:cxn>
                <a:cxn ang="0">
                  <a:pos x="431" y="0"/>
                </a:cxn>
                <a:cxn ang="0">
                  <a:pos x="0" y="0"/>
                </a:cxn>
                <a:cxn ang="0">
                  <a:pos x="3086" y="1786"/>
                </a:cxn>
                <a:cxn ang="0">
                  <a:pos x="5591" y="3243"/>
                </a:cxn>
                <a:cxn ang="0">
                  <a:pos x="5591" y="3237"/>
                </a:cxn>
                <a:cxn ang="0">
                  <a:pos x="3163" y="1714"/>
                </a:cxn>
                <a:cxn ang="0">
                  <a:pos x="3163" y="1714"/>
                </a:cxn>
              </a:cxnLst>
              <a:rect l="0" t="0" r="r" b="b"/>
              <a:pathLst>
                <a:path w="5591" h="3243">
                  <a:moveTo>
                    <a:pt x="3163" y="1714"/>
                  </a:moveTo>
                  <a:lnTo>
                    <a:pt x="431" y="0"/>
                  </a:lnTo>
                  <a:lnTo>
                    <a:pt x="0" y="0"/>
                  </a:lnTo>
                  <a:lnTo>
                    <a:pt x="3086" y="1786"/>
                  </a:lnTo>
                  <a:lnTo>
                    <a:pt x="5591" y="3243"/>
                  </a:lnTo>
                  <a:lnTo>
                    <a:pt x="5591" y="3237"/>
                  </a:lnTo>
                  <a:lnTo>
                    <a:pt x="3163" y="1714"/>
                  </a:lnTo>
                  <a:lnTo>
                    <a:pt x="3163" y="1714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078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69" name="Freeform 5"/>
            <p:cNvSpPr>
              <a:spLocks/>
            </p:cNvSpPr>
            <p:nvPr/>
          </p:nvSpPr>
          <p:spPr bwMode="hidden">
            <a:xfrm>
              <a:off x="0" y="3433"/>
              <a:ext cx="4038" cy="191"/>
            </a:xfrm>
            <a:custGeom>
              <a:avLst/>
              <a:gdLst/>
              <a:ahLst/>
              <a:cxnLst>
                <a:cxn ang="0">
                  <a:pos x="0" y="156"/>
                </a:cxn>
                <a:cxn ang="0">
                  <a:pos x="4042" y="192"/>
                </a:cxn>
                <a:cxn ang="0">
                  <a:pos x="4042" y="144"/>
                </a:cxn>
                <a:cxn ang="0">
                  <a:pos x="0" y="0"/>
                </a:cxn>
                <a:cxn ang="0">
                  <a:pos x="0" y="156"/>
                </a:cxn>
                <a:cxn ang="0">
                  <a:pos x="0" y="156"/>
                </a:cxn>
              </a:cxnLst>
              <a:rect l="0" t="0" r="r" b="b"/>
              <a:pathLst>
                <a:path w="4042" h="192">
                  <a:moveTo>
                    <a:pt x="0" y="156"/>
                  </a:moveTo>
                  <a:lnTo>
                    <a:pt x="4042" y="192"/>
                  </a:lnTo>
                  <a:lnTo>
                    <a:pt x="4042" y="144"/>
                  </a:lnTo>
                  <a:lnTo>
                    <a:pt x="0" y="0"/>
                  </a:lnTo>
                  <a:lnTo>
                    <a:pt x="0" y="156"/>
                  </a:lnTo>
                  <a:lnTo>
                    <a:pt x="0" y="15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568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70" name="Freeform 6"/>
            <p:cNvSpPr>
              <a:spLocks/>
            </p:cNvSpPr>
            <p:nvPr/>
          </p:nvSpPr>
          <p:spPr bwMode="hidden">
            <a:xfrm>
              <a:off x="4038" y="3577"/>
              <a:ext cx="1720" cy="65"/>
            </a:xfrm>
            <a:custGeom>
              <a:avLst/>
              <a:gdLst/>
              <a:ahLst/>
              <a:cxnLst>
                <a:cxn ang="0">
                  <a:pos x="1722" y="66"/>
                </a:cxn>
                <a:cxn ang="0">
                  <a:pos x="1722" y="60"/>
                </a:cxn>
                <a:cxn ang="0">
                  <a:pos x="0" y="0"/>
                </a:cxn>
                <a:cxn ang="0">
                  <a:pos x="0" y="48"/>
                </a:cxn>
                <a:cxn ang="0">
                  <a:pos x="1722" y="66"/>
                </a:cxn>
                <a:cxn ang="0">
                  <a:pos x="1722" y="66"/>
                </a:cxn>
              </a:cxnLst>
              <a:rect l="0" t="0" r="r" b="b"/>
              <a:pathLst>
                <a:path w="1722" h="66">
                  <a:moveTo>
                    <a:pt x="1722" y="66"/>
                  </a:moveTo>
                  <a:lnTo>
                    <a:pt x="1722" y="60"/>
                  </a:lnTo>
                  <a:lnTo>
                    <a:pt x="0" y="0"/>
                  </a:lnTo>
                  <a:lnTo>
                    <a:pt x="0" y="48"/>
                  </a:lnTo>
                  <a:lnTo>
                    <a:pt x="1722" y="66"/>
                  </a:lnTo>
                  <a:lnTo>
                    <a:pt x="172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71" name="Freeform 7"/>
            <p:cNvSpPr>
              <a:spLocks/>
            </p:cNvSpPr>
            <p:nvPr/>
          </p:nvSpPr>
          <p:spPr bwMode="hidden">
            <a:xfrm>
              <a:off x="0" y="3726"/>
              <a:ext cx="4784" cy="329"/>
            </a:xfrm>
            <a:custGeom>
              <a:avLst/>
              <a:gdLst/>
              <a:ahLst/>
              <a:cxnLst>
                <a:cxn ang="0">
                  <a:pos x="0" y="329"/>
                </a:cxn>
                <a:cxn ang="0">
                  <a:pos x="4789" y="77"/>
                </a:cxn>
                <a:cxn ang="0">
                  <a:pos x="4789" y="0"/>
                </a:cxn>
                <a:cxn ang="0">
                  <a:pos x="0" y="107"/>
                </a:cxn>
                <a:cxn ang="0">
                  <a:pos x="0" y="329"/>
                </a:cxn>
                <a:cxn ang="0">
                  <a:pos x="0" y="329"/>
                </a:cxn>
              </a:cxnLst>
              <a:rect l="0" t="0" r="r" b="b"/>
              <a:pathLst>
                <a:path w="4789" h="329">
                  <a:moveTo>
                    <a:pt x="0" y="329"/>
                  </a:moveTo>
                  <a:lnTo>
                    <a:pt x="4789" y="77"/>
                  </a:lnTo>
                  <a:lnTo>
                    <a:pt x="4789" y="0"/>
                  </a:lnTo>
                  <a:lnTo>
                    <a:pt x="0" y="107"/>
                  </a:lnTo>
                  <a:lnTo>
                    <a:pt x="0" y="329"/>
                  </a:lnTo>
                  <a:lnTo>
                    <a:pt x="0" y="329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1961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72" name="Freeform 8"/>
            <p:cNvSpPr>
              <a:spLocks/>
            </p:cNvSpPr>
            <p:nvPr/>
          </p:nvSpPr>
          <p:spPr bwMode="hidden">
            <a:xfrm>
              <a:off x="4784" y="3702"/>
              <a:ext cx="974" cy="101"/>
            </a:xfrm>
            <a:custGeom>
              <a:avLst/>
              <a:gdLst/>
              <a:ahLst/>
              <a:cxnLst>
                <a:cxn ang="0">
                  <a:pos x="975" y="48"/>
                </a:cxn>
                <a:cxn ang="0">
                  <a:pos x="975" y="0"/>
                </a:cxn>
                <a:cxn ang="0">
                  <a:pos x="0" y="24"/>
                </a:cxn>
                <a:cxn ang="0">
                  <a:pos x="0" y="101"/>
                </a:cxn>
                <a:cxn ang="0">
                  <a:pos x="975" y="48"/>
                </a:cxn>
                <a:cxn ang="0">
                  <a:pos x="975" y="48"/>
                </a:cxn>
              </a:cxnLst>
              <a:rect l="0" t="0" r="r" b="b"/>
              <a:pathLst>
                <a:path w="975" h="101">
                  <a:moveTo>
                    <a:pt x="975" y="48"/>
                  </a:moveTo>
                  <a:lnTo>
                    <a:pt x="975" y="0"/>
                  </a:lnTo>
                  <a:lnTo>
                    <a:pt x="0" y="24"/>
                  </a:lnTo>
                  <a:lnTo>
                    <a:pt x="0" y="101"/>
                  </a:lnTo>
                  <a:lnTo>
                    <a:pt x="975" y="48"/>
                  </a:lnTo>
                  <a:lnTo>
                    <a:pt x="975" y="4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73" name="Freeform 9"/>
            <p:cNvSpPr>
              <a:spLocks/>
            </p:cNvSpPr>
            <p:nvPr/>
          </p:nvSpPr>
          <p:spPr bwMode="hidden">
            <a:xfrm>
              <a:off x="3619" y="3815"/>
              <a:ext cx="2139" cy="198"/>
            </a:xfrm>
            <a:custGeom>
              <a:avLst/>
              <a:gdLst/>
              <a:ahLst/>
              <a:cxnLst>
                <a:cxn ang="0">
                  <a:pos x="2141" y="0"/>
                </a:cxn>
                <a:cxn ang="0">
                  <a:pos x="0" y="156"/>
                </a:cxn>
                <a:cxn ang="0">
                  <a:pos x="0" y="198"/>
                </a:cxn>
                <a:cxn ang="0">
                  <a:pos x="2141" y="0"/>
                </a:cxn>
                <a:cxn ang="0">
                  <a:pos x="2141" y="0"/>
                </a:cxn>
              </a:cxnLst>
              <a:rect l="0" t="0" r="r" b="b"/>
              <a:pathLst>
                <a:path w="2141" h="198">
                  <a:moveTo>
                    <a:pt x="2141" y="0"/>
                  </a:moveTo>
                  <a:lnTo>
                    <a:pt x="0" y="156"/>
                  </a:lnTo>
                  <a:lnTo>
                    <a:pt x="0" y="198"/>
                  </a:lnTo>
                  <a:lnTo>
                    <a:pt x="2141" y="0"/>
                  </a:lnTo>
                  <a:lnTo>
                    <a:pt x="2141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74" name="Freeform 10"/>
            <p:cNvSpPr>
              <a:spLocks/>
            </p:cNvSpPr>
            <p:nvPr/>
          </p:nvSpPr>
          <p:spPr bwMode="hidden">
            <a:xfrm>
              <a:off x="0" y="3971"/>
              <a:ext cx="3619" cy="348"/>
            </a:xfrm>
            <a:custGeom>
              <a:avLst/>
              <a:gdLst/>
              <a:ahLst/>
              <a:cxnLst>
                <a:cxn ang="0">
                  <a:pos x="0" y="348"/>
                </a:cxn>
                <a:cxn ang="0">
                  <a:pos x="311" y="348"/>
                </a:cxn>
                <a:cxn ang="0">
                  <a:pos x="3623" y="42"/>
                </a:cxn>
                <a:cxn ang="0">
                  <a:pos x="3623" y="0"/>
                </a:cxn>
                <a:cxn ang="0">
                  <a:pos x="0" y="264"/>
                </a:cxn>
                <a:cxn ang="0">
                  <a:pos x="0" y="348"/>
                </a:cxn>
                <a:cxn ang="0">
                  <a:pos x="0" y="348"/>
                </a:cxn>
              </a:cxnLst>
              <a:rect l="0" t="0" r="r" b="b"/>
              <a:pathLst>
                <a:path w="3623" h="348">
                  <a:moveTo>
                    <a:pt x="0" y="348"/>
                  </a:moveTo>
                  <a:lnTo>
                    <a:pt x="311" y="348"/>
                  </a:lnTo>
                  <a:lnTo>
                    <a:pt x="3623" y="42"/>
                  </a:lnTo>
                  <a:lnTo>
                    <a:pt x="3623" y="0"/>
                  </a:lnTo>
                  <a:lnTo>
                    <a:pt x="0" y="264"/>
                  </a:lnTo>
                  <a:lnTo>
                    <a:pt x="0" y="348"/>
                  </a:lnTo>
                  <a:lnTo>
                    <a:pt x="0" y="34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2549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75" name="Freeform 11"/>
            <p:cNvSpPr>
              <a:spLocks/>
            </p:cNvSpPr>
            <p:nvPr/>
          </p:nvSpPr>
          <p:spPr bwMode="hidden">
            <a:xfrm>
              <a:off x="2097" y="4043"/>
              <a:ext cx="2514" cy="276"/>
            </a:xfrm>
            <a:custGeom>
              <a:avLst/>
              <a:gdLst/>
              <a:ahLst/>
              <a:cxnLst>
                <a:cxn ang="0">
                  <a:pos x="2182" y="276"/>
                </a:cxn>
                <a:cxn ang="0">
                  <a:pos x="2517" y="204"/>
                </a:cxn>
                <a:cxn ang="0">
                  <a:pos x="2260" y="0"/>
                </a:cxn>
                <a:cxn ang="0">
                  <a:pos x="0" y="276"/>
                </a:cxn>
                <a:cxn ang="0">
                  <a:pos x="2182" y="276"/>
                </a:cxn>
                <a:cxn ang="0">
                  <a:pos x="2182" y="276"/>
                </a:cxn>
              </a:cxnLst>
              <a:rect l="0" t="0" r="r" b="b"/>
              <a:pathLst>
                <a:path w="2517" h="276">
                  <a:moveTo>
                    <a:pt x="2182" y="276"/>
                  </a:moveTo>
                  <a:lnTo>
                    <a:pt x="2517" y="204"/>
                  </a:lnTo>
                  <a:lnTo>
                    <a:pt x="2260" y="0"/>
                  </a:lnTo>
                  <a:lnTo>
                    <a:pt x="0" y="276"/>
                  </a:lnTo>
                  <a:lnTo>
                    <a:pt x="2182" y="276"/>
                  </a:lnTo>
                  <a:lnTo>
                    <a:pt x="2182" y="27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76" name="Freeform 12"/>
            <p:cNvSpPr>
              <a:spLocks/>
            </p:cNvSpPr>
            <p:nvPr/>
          </p:nvSpPr>
          <p:spPr bwMode="hidden">
            <a:xfrm>
              <a:off x="4354" y="3869"/>
              <a:ext cx="1404" cy="378"/>
            </a:xfrm>
            <a:custGeom>
              <a:avLst/>
              <a:gdLst/>
              <a:ahLst/>
              <a:cxnLst>
                <a:cxn ang="0">
                  <a:pos x="1405" y="126"/>
                </a:cxn>
                <a:cxn ang="0">
                  <a:pos x="1405" y="0"/>
                </a:cxn>
                <a:cxn ang="0">
                  <a:pos x="0" y="174"/>
                </a:cxn>
                <a:cxn ang="0">
                  <a:pos x="257" y="378"/>
                </a:cxn>
                <a:cxn ang="0">
                  <a:pos x="1405" y="126"/>
                </a:cxn>
                <a:cxn ang="0">
                  <a:pos x="1405" y="126"/>
                </a:cxn>
              </a:cxnLst>
              <a:rect l="0" t="0" r="r" b="b"/>
              <a:pathLst>
                <a:path w="1405" h="378">
                  <a:moveTo>
                    <a:pt x="1405" y="126"/>
                  </a:moveTo>
                  <a:lnTo>
                    <a:pt x="1405" y="0"/>
                  </a:lnTo>
                  <a:lnTo>
                    <a:pt x="0" y="174"/>
                  </a:lnTo>
                  <a:lnTo>
                    <a:pt x="257" y="378"/>
                  </a:lnTo>
                  <a:lnTo>
                    <a:pt x="1405" y="126"/>
                  </a:lnTo>
                  <a:lnTo>
                    <a:pt x="1405" y="12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6863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77" name="Freeform 13"/>
            <p:cNvSpPr>
              <a:spLocks/>
            </p:cNvSpPr>
            <p:nvPr/>
          </p:nvSpPr>
          <p:spPr bwMode="hidden">
            <a:xfrm>
              <a:off x="5030" y="3151"/>
              <a:ext cx="728" cy="240"/>
            </a:xfrm>
            <a:custGeom>
              <a:avLst/>
              <a:gdLst/>
              <a:ahLst/>
              <a:cxnLst>
                <a:cxn ang="0">
                  <a:pos x="729" y="240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729" y="240"/>
                </a:cxn>
                <a:cxn ang="0">
                  <a:pos x="729" y="240"/>
                </a:cxn>
              </a:cxnLst>
              <a:rect l="0" t="0" r="r" b="b"/>
              <a:pathLst>
                <a:path w="729" h="240">
                  <a:moveTo>
                    <a:pt x="729" y="240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729" y="240"/>
                  </a:lnTo>
                  <a:lnTo>
                    <a:pt x="729" y="24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78" name="Freeform 14"/>
            <p:cNvSpPr>
              <a:spLocks/>
            </p:cNvSpPr>
            <p:nvPr/>
          </p:nvSpPr>
          <p:spPr bwMode="hidden">
            <a:xfrm>
              <a:off x="0" y="1486"/>
              <a:ext cx="5030" cy="1671"/>
            </a:xfrm>
            <a:custGeom>
              <a:avLst/>
              <a:gdLst/>
              <a:ahLst/>
              <a:cxnLst>
                <a:cxn ang="0">
                  <a:pos x="0" y="72"/>
                </a:cxn>
                <a:cxn ang="0">
                  <a:pos x="5035" y="1672"/>
                </a:cxn>
                <a:cxn ang="0">
                  <a:pos x="5035" y="1666"/>
                </a:cxn>
                <a:cxn ang="0">
                  <a:pos x="0" y="0"/>
                </a:cxn>
                <a:cxn ang="0">
                  <a:pos x="0" y="72"/>
                </a:cxn>
                <a:cxn ang="0">
                  <a:pos x="0" y="72"/>
                </a:cxn>
              </a:cxnLst>
              <a:rect l="0" t="0" r="r" b="b"/>
              <a:pathLst>
                <a:path w="5035" h="1672">
                  <a:moveTo>
                    <a:pt x="0" y="72"/>
                  </a:moveTo>
                  <a:lnTo>
                    <a:pt x="5035" y="1672"/>
                  </a:lnTo>
                  <a:lnTo>
                    <a:pt x="5035" y="1666"/>
                  </a:lnTo>
                  <a:lnTo>
                    <a:pt x="0" y="0"/>
                  </a:lnTo>
                  <a:lnTo>
                    <a:pt x="0" y="72"/>
                  </a:lnTo>
                  <a:lnTo>
                    <a:pt x="0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451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79" name="Freeform 15"/>
            <p:cNvSpPr>
              <a:spLocks/>
            </p:cNvSpPr>
            <p:nvPr/>
          </p:nvSpPr>
          <p:spPr bwMode="hidden">
            <a:xfrm>
              <a:off x="5030" y="3049"/>
              <a:ext cx="728" cy="318"/>
            </a:xfrm>
            <a:custGeom>
              <a:avLst/>
              <a:gdLst/>
              <a:ahLst/>
              <a:cxnLst>
                <a:cxn ang="0">
                  <a:pos x="729" y="318"/>
                </a:cxn>
                <a:cxn ang="0">
                  <a:pos x="729" y="312"/>
                </a:cxn>
                <a:cxn ang="0">
                  <a:pos x="0" y="0"/>
                </a:cxn>
                <a:cxn ang="0">
                  <a:pos x="0" y="54"/>
                </a:cxn>
                <a:cxn ang="0">
                  <a:pos x="729" y="318"/>
                </a:cxn>
                <a:cxn ang="0">
                  <a:pos x="729" y="318"/>
                </a:cxn>
              </a:cxnLst>
              <a:rect l="0" t="0" r="r" b="b"/>
              <a:pathLst>
                <a:path w="729" h="318">
                  <a:moveTo>
                    <a:pt x="729" y="318"/>
                  </a:moveTo>
                  <a:lnTo>
                    <a:pt x="729" y="312"/>
                  </a:lnTo>
                  <a:lnTo>
                    <a:pt x="0" y="0"/>
                  </a:lnTo>
                  <a:lnTo>
                    <a:pt x="0" y="54"/>
                  </a:lnTo>
                  <a:lnTo>
                    <a:pt x="729" y="318"/>
                  </a:lnTo>
                  <a:lnTo>
                    <a:pt x="729" y="3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80" name="Freeform 16"/>
            <p:cNvSpPr>
              <a:spLocks/>
            </p:cNvSpPr>
            <p:nvPr/>
          </p:nvSpPr>
          <p:spPr bwMode="hidden">
            <a:xfrm>
              <a:off x="0" y="916"/>
              <a:ext cx="5030" cy="2187"/>
            </a:xfrm>
            <a:custGeom>
              <a:avLst/>
              <a:gdLst/>
              <a:ahLst/>
              <a:cxnLst>
                <a:cxn ang="0">
                  <a:pos x="0" y="396"/>
                </a:cxn>
                <a:cxn ang="0">
                  <a:pos x="5035" y="2188"/>
                </a:cxn>
                <a:cxn ang="0">
                  <a:pos x="5035" y="2134"/>
                </a:cxn>
                <a:cxn ang="0">
                  <a:pos x="0" y="0"/>
                </a:cxn>
                <a:cxn ang="0">
                  <a:pos x="0" y="396"/>
                </a:cxn>
                <a:cxn ang="0">
                  <a:pos x="0" y="396"/>
                </a:cxn>
              </a:cxnLst>
              <a:rect l="0" t="0" r="r" b="b"/>
              <a:pathLst>
                <a:path w="5035" h="2188">
                  <a:moveTo>
                    <a:pt x="0" y="396"/>
                  </a:moveTo>
                  <a:lnTo>
                    <a:pt x="5035" y="2188"/>
                  </a:lnTo>
                  <a:lnTo>
                    <a:pt x="5035" y="2134"/>
                  </a:lnTo>
                  <a:lnTo>
                    <a:pt x="0" y="0"/>
                  </a:lnTo>
                  <a:lnTo>
                    <a:pt x="0" y="396"/>
                  </a:lnTo>
                  <a:lnTo>
                    <a:pt x="0" y="39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6667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81" name="Freeform 17"/>
            <p:cNvSpPr>
              <a:spLocks/>
            </p:cNvSpPr>
            <p:nvPr/>
          </p:nvSpPr>
          <p:spPr bwMode="hidden">
            <a:xfrm>
              <a:off x="2294" y="0"/>
              <a:ext cx="3159" cy="27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145" y="2727"/>
                </a:cxn>
                <a:cxn ang="0">
                  <a:pos x="3163" y="2704"/>
                </a:cxn>
                <a:cxn ang="0">
                  <a:pos x="10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163" h="2727">
                  <a:moveTo>
                    <a:pt x="0" y="0"/>
                  </a:moveTo>
                  <a:lnTo>
                    <a:pt x="3145" y="2727"/>
                  </a:lnTo>
                  <a:lnTo>
                    <a:pt x="3163" y="2704"/>
                  </a:lnTo>
                  <a:lnTo>
                    <a:pt x="10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980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82" name="Freeform 18"/>
            <p:cNvSpPr>
              <a:spLocks/>
            </p:cNvSpPr>
            <p:nvPr/>
          </p:nvSpPr>
          <p:spPr bwMode="hidden">
            <a:xfrm>
              <a:off x="5435" y="2702"/>
              <a:ext cx="323" cy="299"/>
            </a:xfrm>
            <a:custGeom>
              <a:avLst/>
              <a:gdLst/>
              <a:ahLst/>
              <a:cxnLst>
                <a:cxn ang="0">
                  <a:pos x="323" y="299"/>
                </a:cxn>
                <a:cxn ang="0">
                  <a:pos x="323" y="263"/>
                </a:cxn>
                <a:cxn ang="0">
                  <a:pos x="18" y="0"/>
                </a:cxn>
                <a:cxn ang="0">
                  <a:pos x="0" y="23"/>
                </a:cxn>
                <a:cxn ang="0">
                  <a:pos x="323" y="299"/>
                </a:cxn>
                <a:cxn ang="0">
                  <a:pos x="323" y="299"/>
                </a:cxn>
              </a:cxnLst>
              <a:rect l="0" t="0" r="r" b="b"/>
              <a:pathLst>
                <a:path w="323" h="299">
                  <a:moveTo>
                    <a:pt x="323" y="299"/>
                  </a:moveTo>
                  <a:lnTo>
                    <a:pt x="323" y="263"/>
                  </a:lnTo>
                  <a:lnTo>
                    <a:pt x="18" y="0"/>
                  </a:lnTo>
                  <a:lnTo>
                    <a:pt x="0" y="23"/>
                  </a:lnTo>
                  <a:lnTo>
                    <a:pt x="323" y="299"/>
                  </a:lnTo>
                  <a:lnTo>
                    <a:pt x="323" y="299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4118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83" name="Freeform 19"/>
            <p:cNvSpPr>
              <a:spLocks/>
            </p:cNvSpPr>
            <p:nvPr/>
          </p:nvSpPr>
          <p:spPr bwMode="hidden">
            <a:xfrm>
              <a:off x="5477" y="2588"/>
              <a:ext cx="281" cy="335"/>
            </a:xfrm>
            <a:custGeom>
              <a:avLst/>
              <a:gdLst/>
              <a:ahLst/>
              <a:cxnLst>
                <a:cxn ang="0">
                  <a:pos x="281" y="335"/>
                </a:cxn>
                <a:cxn ang="0">
                  <a:pos x="281" y="173"/>
                </a:cxn>
                <a:cxn ang="0">
                  <a:pos x="96" y="0"/>
                </a:cxn>
                <a:cxn ang="0">
                  <a:pos x="0" y="90"/>
                </a:cxn>
                <a:cxn ang="0">
                  <a:pos x="281" y="335"/>
                </a:cxn>
                <a:cxn ang="0">
                  <a:pos x="281" y="335"/>
                </a:cxn>
              </a:cxnLst>
              <a:rect l="0" t="0" r="r" b="b"/>
              <a:pathLst>
                <a:path w="281" h="335">
                  <a:moveTo>
                    <a:pt x="281" y="335"/>
                  </a:moveTo>
                  <a:lnTo>
                    <a:pt x="281" y="173"/>
                  </a:lnTo>
                  <a:lnTo>
                    <a:pt x="96" y="0"/>
                  </a:lnTo>
                  <a:lnTo>
                    <a:pt x="0" y="90"/>
                  </a:lnTo>
                  <a:lnTo>
                    <a:pt x="281" y="335"/>
                  </a:lnTo>
                  <a:lnTo>
                    <a:pt x="281" y="33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84" name="Freeform 20"/>
            <p:cNvSpPr>
              <a:spLocks/>
            </p:cNvSpPr>
            <p:nvPr/>
          </p:nvSpPr>
          <p:spPr bwMode="hidden">
            <a:xfrm>
              <a:off x="2454" y="0"/>
              <a:ext cx="3119" cy="267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026" y="2680"/>
                </a:cxn>
                <a:cxn ang="0">
                  <a:pos x="3122" y="2590"/>
                </a:cxn>
                <a:cxn ang="0">
                  <a:pos x="383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122" h="2680">
                  <a:moveTo>
                    <a:pt x="0" y="0"/>
                  </a:moveTo>
                  <a:lnTo>
                    <a:pt x="3026" y="2680"/>
                  </a:lnTo>
                  <a:lnTo>
                    <a:pt x="3122" y="2590"/>
                  </a:lnTo>
                  <a:lnTo>
                    <a:pt x="383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85" name="Freeform 21"/>
            <p:cNvSpPr>
              <a:spLocks/>
            </p:cNvSpPr>
            <p:nvPr/>
          </p:nvSpPr>
          <p:spPr bwMode="hidden">
            <a:xfrm>
              <a:off x="5626" y="2534"/>
              <a:ext cx="132" cy="132"/>
            </a:xfrm>
            <a:custGeom>
              <a:avLst/>
              <a:gdLst/>
              <a:ahLst/>
              <a:cxnLst>
                <a:cxn ang="0">
                  <a:pos x="132" y="13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32" y="132"/>
                </a:cxn>
                <a:cxn ang="0">
                  <a:pos x="132" y="132"/>
                </a:cxn>
              </a:cxnLst>
              <a:rect l="0" t="0" r="r" b="b"/>
              <a:pathLst>
                <a:path w="132" h="132">
                  <a:moveTo>
                    <a:pt x="132" y="132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132" y="132"/>
                  </a:lnTo>
                  <a:lnTo>
                    <a:pt x="132" y="132"/>
                  </a:lnTo>
                  <a:close/>
                </a:path>
              </a:pathLst>
            </a:custGeom>
            <a:solidFill>
              <a:srgbClr val="FF9999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86" name="Freeform 22"/>
            <p:cNvSpPr>
              <a:spLocks/>
            </p:cNvSpPr>
            <p:nvPr/>
          </p:nvSpPr>
          <p:spPr bwMode="hidden">
            <a:xfrm>
              <a:off x="3112" y="0"/>
              <a:ext cx="2514" cy="253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517" y="2536"/>
                </a:cxn>
                <a:cxn ang="0">
                  <a:pos x="2517" y="2536"/>
                </a:cxn>
                <a:cxn ang="0">
                  <a:pos x="6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517" h="2536">
                  <a:moveTo>
                    <a:pt x="0" y="0"/>
                  </a:moveTo>
                  <a:lnTo>
                    <a:pt x="2517" y="2536"/>
                  </a:lnTo>
                  <a:lnTo>
                    <a:pt x="2517" y="2536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1373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87" name="Freeform 23"/>
            <p:cNvSpPr>
              <a:spLocks/>
            </p:cNvSpPr>
            <p:nvPr/>
          </p:nvSpPr>
          <p:spPr bwMode="hidden">
            <a:xfrm>
              <a:off x="3488" y="0"/>
              <a:ext cx="2198" cy="248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188" y="2482"/>
                </a:cxn>
                <a:cxn ang="0">
                  <a:pos x="2200" y="2476"/>
                </a:cxn>
                <a:cxn ang="0">
                  <a:pos x="31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200" h="2482">
                  <a:moveTo>
                    <a:pt x="0" y="0"/>
                  </a:moveTo>
                  <a:lnTo>
                    <a:pt x="2188" y="2482"/>
                  </a:lnTo>
                  <a:lnTo>
                    <a:pt x="2200" y="2476"/>
                  </a:lnTo>
                  <a:lnTo>
                    <a:pt x="31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88" name="Freeform 24"/>
            <p:cNvSpPr>
              <a:spLocks/>
            </p:cNvSpPr>
            <p:nvPr/>
          </p:nvSpPr>
          <p:spPr bwMode="hidden">
            <a:xfrm>
              <a:off x="5674" y="2474"/>
              <a:ext cx="84" cy="96"/>
            </a:xfrm>
            <a:custGeom>
              <a:avLst/>
              <a:gdLst/>
              <a:ahLst/>
              <a:cxnLst>
                <a:cxn ang="0">
                  <a:pos x="84" y="96"/>
                </a:cxn>
                <a:cxn ang="0">
                  <a:pos x="84" y="90"/>
                </a:cxn>
                <a:cxn ang="0">
                  <a:pos x="12" y="0"/>
                </a:cxn>
                <a:cxn ang="0">
                  <a:pos x="0" y="6"/>
                </a:cxn>
                <a:cxn ang="0">
                  <a:pos x="84" y="96"/>
                </a:cxn>
                <a:cxn ang="0">
                  <a:pos x="84" y="96"/>
                </a:cxn>
              </a:cxnLst>
              <a:rect l="0" t="0" r="r" b="b"/>
              <a:pathLst>
                <a:path w="84" h="96">
                  <a:moveTo>
                    <a:pt x="84" y="96"/>
                  </a:moveTo>
                  <a:lnTo>
                    <a:pt x="84" y="90"/>
                  </a:lnTo>
                  <a:lnTo>
                    <a:pt x="12" y="0"/>
                  </a:lnTo>
                  <a:lnTo>
                    <a:pt x="0" y="6"/>
                  </a:lnTo>
                  <a:lnTo>
                    <a:pt x="84" y="96"/>
                  </a:lnTo>
                  <a:lnTo>
                    <a:pt x="84" y="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89" name="Freeform 25"/>
            <p:cNvSpPr>
              <a:spLocks/>
            </p:cNvSpPr>
            <p:nvPr/>
          </p:nvSpPr>
          <p:spPr bwMode="hidden">
            <a:xfrm>
              <a:off x="5603" y="850"/>
              <a:ext cx="155" cy="516"/>
            </a:xfrm>
            <a:custGeom>
              <a:avLst/>
              <a:gdLst/>
              <a:ahLst/>
              <a:cxnLst>
                <a:cxn ang="0">
                  <a:pos x="155" y="516"/>
                </a:cxn>
                <a:cxn ang="0">
                  <a:pos x="155" y="204"/>
                </a:cxn>
                <a:cxn ang="0">
                  <a:pos x="77" y="0"/>
                </a:cxn>
                <a:cxn ang="0">
                  <a:pos x="0" y="192"/>
                </a:cxn>
                <a:cxn ang="0">
                  <a:pos x="155" y="516"/>
                </a:cxn>
                <a:cxn ang="0">
                  <a:pos x="155" y="516"/>
                </a:cxn>
              </a:cxnLst>
              <a:rect l="0" t="0" r="r" b="b"/>
              <a:pathLst>
                <a:path w="155" h="516">
                  <a:moveTo>
                    <a:pt x="155" y="516"/>
                  </a:moveTo>
                  <a:lnTo>
                    <a:pt x="155" y="204"/>
                  </a:lnTo>
                  <a:lnTo>
                    <a:pt x="77" y="0"/>
                  </a:lnTo>
                  <a:lnTo>
                    <a:pt x="0" y="192"/>
                  </a:lnTo>
                  <a:lnTo>
                    <a:pt x="155" y="516"/>
                  </a:lnTo>
                  <a:lnTo>
                    <a:pt x="155" y="51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90" name="Freeform 26"/>
            <p:cNvSpPr>
              <a:spLocks/>
            </p:cNvSpPr>
            <p:nvPr/>
          </p:nvSpPr>
          <p:spPr bwMode="hidden">
            <a:xfrm>
              <a:off x="5107" y="0"/>
              <a:ext cx="573" cy="104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97" y="1043"/>
                </a:cxn>
                <a:cxn ang="0">
                  <a:pos x="574" y="851"/>
                </a:cxn>
                <a:cxn ang="0">
                  <a:pos x="251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74" h="1043">
                  <a:moveTo>
                    <a:pt x="0" y="0"/>
                  </a:moveTo>
                  <a:lnTo>
                    <a:pt x="497" y="1043"/>
                  </a:lnTo>
                  <a:lnTo>
                    <a:pt x="574" y="851"/>
                  </a:lnTo>
                  <a:lnTo>
                    <a:pt x="251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91" name="Freeform 27"/>
            <p:cNvSpPr>
              <a:spLocks/>
            </p:cNvSpPr>
            <p:nvPr/>
          </p:nvSpPr>
          <p:spPr bwMode="hidden">
            <a:xfrm>
              <a:off x="5411" y="0"/>
              <a:ext cx="341" cy="796"/>
            </a:xfrm>
            <a:custGeom>
              <a:avLst/>
              <a:gdLst/>
              <a:ahLst/>
              <a:cxnLst>
                <a:cxn ang="0">
                  <a:pos x="144" y="0"/>
                </a:cxn>
                <a:cxn ang="0">
                  <a:pos x="0" y="0"/>
                </a:cxn>
                <a:cxn ang="0">
                  <a:pos x="287" y="797"/>
                </a:cxn>
                <a:cxn ang="0">
                  <a:pos x="341" y="653"/>
                </a:cxn>
                <a:cxn ang="0">
                  <a:pos x="144" y="0"/>
                </a:cxn>
                <a:cxn ang="0">
                  <a:pos x="144" y="0"/>
                </a:cxn>
              </a:cxnLst>
              <a:rect l="0" t="0" r="r" b="b"/>
              <a:pathLst>
                <a:path w="341" h="797">
                  <a:moveTo>
                    <a:pt x="144" y="0"/>
                  </a:moveTo>
                  <a:lnTo>
                    <a:pt x="0" y="0"/>
                  </a:lnTo>
                  <a:lnTo>
                    <a:pt x="287" y="797"/>
                  </a:lnTo>
                  <a:lnTo>
                    <a:pt x="341" y="653"/>
                  </a:lnTo>
                  <a:lnTo>
                    <a:pt x="144" y="0"/>
                  </a:lnTo>
                  <a:lnTo>
                    <a:pt x="144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980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92" name="Freeform 28"/>
            <p:cNvSpPr>
              <a:spLocks/>
            </p:cNvSpPr>
            <p:nvPr/>
          </p:nvSpPr>
          <p:spPr bwMode="hidden">
            <a:xfrm>
              <a:off x="5698" y="653"/>
              <a:ext cx="60" cy="311"/>
            </a:xfrm>
            <a:custGeom>
              <a:avLst/>
              <a:gdLst/>
              <a:ahLst/>
              <a:cxnLst>
                <a:cxn ang="0">
                  <a:pos x="0" y="144"/>
                </a:cxn>
                <a:cxn ang="0">
                  <a:pos x="60" y="312"/>
                </a:cxn>
                <a:cxn ang="0">
                  <a:pos x="60" y="6"/>
                </a:cxn>
                <a:cxn ang="0">
                  <a:pos x="54" y="0"/>
                </a:cxn>
                <a:cxn ang="0">
                  <a:pos x="0" y="144"/>
                </a:cxn>
                <a:cxn ang="0">
                  <a:pos x="0" y="144"/>
                </a:cxn>
              </a:cxnLst>
              <a:rect l="0" t="0" r="r" b="b"/>
              <a:pathLst>
                <a:path w="60" h="312">
                  <a:moveTo>
                    <a:pt x="0" y="144"/>
                  </a:moveTo>
                  <a:lnTo>
                    <a:pt x="60" y="312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0" y="144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93" name="Freeform 29"/>
            <p:cNvSpPr>
              <a:spLocks/>
            </p:cNvSpPr>
            <p:nvPr/>
          </p:nvSpPr>
          <p:spPr bwMode="hidden">
            <a:xfrm>
              <a:off x="2" y="1601"/>
              <a:ext cx="5752" cy="1864"/>
            </a:xfrm>
            <a:custGeom>
              <a:avLst/>
              <a:gdLst/>
              <a:ahLst/>
              <a:cxnLst>
                <a:cxn ang="0">
                  <a:pos x="0" y="371"/>
                </a:cxn>
                <a:cxn ang="0">
                  <a:pos x="5740" y="1864"/>
                </a:cxn>
                <a:cxn ang="0">
                  <a:pos x="5740" y="1834"/>
                </a:cxn>
                <a:cxn ang="0">
                  <a:pos x="0" y="0"/>
                </a:cxn>
                <a:cxn ang="0">
                  <a:pos x="0" y="371"/>
                </a:cxn>
                <a:cxn ang="0">
                  <a:pos x="0" y="371"/>
                </a:cxn>
              </a:cxnLst>
              <a:rect l="0" t="0" r="r" b="b"/>
              <a:pathLst>
                <a:path w="5740" h="1864">
                  <a:moveTo>
                    <a:pt x="0" y="371"/>
                  </a:moveTo>
                  <a:lnTo>
                    <a:pt x="5740" y="1864"/>
                  </a:lnTo>
                  <a:lnTo>
                    <a:pt x="5740" y="1834"/>
                  </a:lnTo>
                  <a:lnTo>
                    <a:pt x="0" y="0"/>
                  </a:lnTo>
                  <a:lnTo>
                    <a:pt x="0" y="371"/>
                  </a:lnTo>
                  <a:lnTo>
                    <a:pt x="0" y="371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3529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94" name="Freeform 30"/>
            <p:cNvSpPr>
              <a:spLocks/>
            </p:cNvSpPr>
            <p:nvPr/>
          </p:nvSpPr>
          <p:spPr bwMode="hidden">
            <a:xfrm>
              <a:off x="5754" y="3483"/>
              <a:ext cx="6" cy="6"/>
            </a:xfrm>
            <a:custGeom>
              <a:avLst/>
              <a:gdLst/>
              <a:ahLst/>
              <a:cxnLst>
                <a:cxn ang="0">
                  <a:pos x="6" y="6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6" y="6"/>
                </a:cxn>
                <a:cxn ang="0">
                  <a:pos x="6" y="6"/>
                </a:cxn>
              </a:cxnLst>
              <a:rect l="0" t="0" r="r" b="b"/>
              <a:pathLst>
                <a:path w="6" h="6">
                  <a:moveTo>
                    <a:pt x="6" y="6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6" y="6"/>
                  </a:lnTo>
                  <a:lnTo>
                    <a:pt x="6" y="6"/>
                  </a:lnTo>
                  <a:close/>
                </a:path>
              </a:pathLst>
            </a:custGeom>
            <a:solidFill>
              <a:srgbClr val="18F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95" name="Freeform 31"/>
            <p:cNvSpPr>
              <a:spLocks/>
            </p:cNvSpPr>
            <p:nvPr/>
          </p:nvSpPr>
          <p:spPr bwMode="hidden">
            <a:xfrm>
              <a:off x="2" y="2152"/>
              <a:ext cx="5752" cy="1337"/>
            </a:xfrm>
            <a:custGeom>
              <a:avLst/>
              <a:gdLst/>
              <a:ahLst/>
              <a:cxnLst>
                <a:cxn ang="0">
                  <a:pos x="0" y="366"/>
                </a:cxn>
                <a:cxn ang="0">
                  <a:pos x="5740" y="1337"/>
                </a:cxn>
                <a:cxn ang="0">
                  <a:pos x="5740" y="1331"/>
                </a:cxn>
                <a:cxn ang="0">
                  <a:pos x="0" y="0"/>
                </a:cxn>
                <a:cxn ang="0">
                  <a:pos x="0" y="366"/>
                </a:cxn>
                <a:cxn ang="0">
                  <a:pos x="0" y="366"/>
                </a:cxn>
              </a:cxnLst>
              <a:rect l="0" t="0" r="r" b="b"/>
              <a:pathLst>
                <a:path w="5740" h="1337">
                  <a:moveTo>
                    <a:pt x="0" y="366"/>
                  </a:moveTo>
                  <a:lnTo>
                    <a:pt x="5740" y="1337"/>
                  </a:lnTo>
                  <a:lnTo>
                    <a:pt x="5740" y="1331"/>
                  </a:lnTo>
                  <a:lnTo>
                    <a:pt x="0" y="0"/>
                  </a:lnTo>
                  <a:lnTo>
                    <a:pt x="0" y="366"/>
                  </a:lnTo>
                  <a:lnTo>
                    <a:pt x="0" y="36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078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96" name="Freeform 32"/>
            <p:cNvSpPr>
              <a:spLocks/>
            </p:cNvSpPr>
            <p:nvPr/>
          </p:nvSpPr>
          <p:spPr bwMode="hidden">
            <a:xfrm>
              <a:off x="2" y="3177"/>
              <a:ext cx="5752" cy="414"/>
            </a:xfrm>
            <a:custGeom>
              <a:avLst/>
              <a:gdLst/>
              <a:ahLst/>
              <a:cxnLst>
                <a:cxn ang="0">
                  <a:pos x="0" y="48"/>
                </a:cxn>
                <a:cxn ang="0">
                  <a:pos x="5740" y="414"/>
                </a:cxn>
                <a:cxn ang="0">
                  <a:pos x="5740" y="402"/>
                </a:cxn>
                <a:cxn ang="0">
                  <a:pos x="0" y="0"/>
                </a:cxn>
                <a:cxn ang="0">
                  <a:pos x="0" y="48"/>
                </a:cxn>
                <a:cxn ang="0">
                  <a:pos x="0" y="48"/>
                </a:cxn>
              </a:cxnLst>
              <a:rect l="0" t="0" r="r" b="b"/>
              <a:pathLst>
                <a:path w="5740" h="414">
                  <a:moveTo>
                    <a:pt x="0" y="48"/>
                  </a:moveTo>
                  <a:lnTo>
                    <a:pt x="5740" y="414"/>
                  </a:lnTo>
                  <a:lnTo>
                    <a:pt x="5740" y="402"/>
                  </a:lnTo>
                  <a:lnTo>
                    <a:pt x="0" y="0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97" name="Freeform 33"/>
            <p:cNvSpPr>
              <a:spLocks/>
            </p:cNvSpPr>
            <p:nvPr/>
          </p:nvSpPr>
          <p:spPr bwMode="hidden">
            <a:xfrm>
              <a:off x="1297" y="0"/>
              <a:ext cx="4457" cy="317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448" y="3177"/>
                </a:cxn>
                <a:cxn ang="0">
                  <a:pos x="4448" y="3153"/>
                </a:cxn>
                <a:cxn ang="0">
                  <a:pos x="125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448" h="3177">
                  <a:moveTo>
                    <a:pt x="0" y="0"/>
                  </a:moveTo>
                  <a:lnTo>
                    <a:pt x="4448" y="3177"/>
                  </a:lnTo>
                  <a:lnTo>
                    <a:pt x="4448" y="3153"/>
                  </a:lnTo>
                  <a:lnTo>
                    <a:pt x="125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8627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98" name="Freeform 34"/>
            <p:cNvSpPr>
              <a:spLocks/>
            </p:cNvSpPr>
            <p:nvPr/>
          </p:nvSpPr>
          <p:spPr bwMode="hidden">
            <a:xfrm>
              <a:off x="3321" y="0"/>
              <a:ext cx="2433" cy="261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428" y="2614"/>
                </a:cxn>
                <a:cxn ang="0">
                  <a:pos x="2428" y="2608"/>
                </a:cxn>
                <a:cxn ang="0">
                  <a:pos x="6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428" h="2614">
                  <a:moveTo>
                    <a:pt x="0" y="0"/>
                  </a:moveTo>
                  <a:lnTo>
                    <a:pt x="2428" y="2614"/>
                  </a:lnTo>
                  <a:lnTo>
                    <a:pt x="2428" y="2608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699" name="Freeform 35"/>
            <p:cNvSpPr>
              <a:spLocks/>
            </p:cNvSpPr>
            <p:nvPr/>
          </p:nvSpPr>
          <p:spPr bwMode="hidden">
            <a:xfrm>
              <a:off x="3950" y="0"/>
              <a:ext cx="1804" cy="2464"/>
            </a:xfrm>
            <a:custGeom>
              <a:avLst/>
              <a:gdLst/>
              <a:ahLst/>
              <a:cxnLst>
                <a:cxn ang="0">
                  <a:pos x="485" y="0"/>
                </a:cxn>
                <a:cxn ang="0">
                  <a:pos x="0" y="0"/>
                </a:cxn>
                <a:cxn ang="0">
                  <a:pos x="1800" y="2464"/>
                </a:cxn>
                <a:cxn ang="0">
                  <a:pos x="1800" y="2248"/>
                </a:cxn>
                <a:cxn ang="0">
                  <a:pos x="1794" y="2248"/>
                </a:cxn>
                <a:cxn ang="0">
                  <a:pos x="485" y="0"/>
                </a:cxn>
                <a:cxn ang="0">
                  <a:pos x="485" y="0"/>
                </a:cxn>
              </a:cxnLst>
              <a:rect l="0" t="0" r="r" b="b"/>
              <a:pathLst>
                <a:path w="1800" h="2464">
                  <a:moveTo>
                    <a:pt x="485" y="0"/>
                  </a:moveTo>
                  <a:lnTo>
                    <a:pt x="0" y="0"/>
                  </a:lnTo>
                  <a:lnTo>
                    <a:pt x="1800" y="2464"/>
                  </a:lnTo>
                  <a:lnTo>
                    <a:pt x="1800" y="2248"/>
                  </a:lnTo>
                  <a:lnTo>
                    <a:pt x="1794" y="2248"/>
                  </a:lnTo>
                  <a:lnTo>
                    <a:pt x="485" y="0"/>
                  </a:lnTo>
                  <a:lnTo>
                    <a:pt x="485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700" name="Freeform 36"/>
            <p:cNvSpPr>
              <a:spLocks/>
            </p:cNvSpPr>
            <p:nvPr/>
          </p:nvSpPr>
          <p:spPr bwMode="hidden">
            <a:xfrm>
              <a:off x="4519" y="0"/>
              <a:ext cx="1235" cy="207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232" y="2074"/>
                </a:cxn>
                <a:cxn ang="0">
                  <a:pos x="1232" y="2038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232" h="2074">
                  <a:moveTo>
                    <a:pt x="0" y="0"/>
                  </a:moveTo>
                  <a:lnTo>
                    <a:pt x="1232" y="2074"/>
                  </a:lnTo>
                  <a:lnTo>
                    <a:pt x="1232" y="2038"/>
                  </a:lnTo>
                  <a:lnTo>
                    <a:pt x="4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7647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701" name="Freeform 37"/>
            <p:cNvSpPr>
              <a:spLocks/>
            </p:cNvSpPr>
            <p:nvPr/>
          </p:nvSpPr>
          <p:spPr bwMode="hidden">
            <a:xfrm>
              <a:off x="4694" y="0"/>
              <a:ext cx="1060" cy="19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058" y="1936"/>
                </a:cxn>
                <a:cxn ang="0">
                  <a:pos x="1058" y="1930"/>
                </a:cxn>
                <a:cxn ang="0">
                  <a:pos x="54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058" h="1936">
                  <a:moveTo>
                    <a:pt x="0" y="0"/>
                  </a:moveTo>
                  <a:lnTo>
                    <a:pt x="1058" y="1936"/>
                  </a:lnTo>
                  <a:lnTo>
                    <a:pt x="1058" y="1930"/>
                  </a:lnTo>
                  <a:lnTo>
                    <a:pt x="54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2549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3702" name="Freeform 38"/>
            <p:cNvSpPr>
              <a:spLocks/>
            </p:cNvSpPr>
            <p:nvPr/>
          </p:nvSpPr>
          <p:spPr bwMode="hidden">
            <a:xfrm>
              <a:off x="4981" y="0"/>
              <a:ext cx="773" cy="1487"/>
            </a:xfrm>
            <a:custGeom>
              <a:avLst/>
              <a:gdLst/>
              <a:ahLst/>
              <a:cxnLst>
                <a:cxn ang="0">
                  <a:pos x="771" y="1433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771" y="1487"/>
                </a:cxn>
                <a:cxn ang="0">
                  <a:pos x="771" y="1433"/>
                </a:cxn>
                <a:cxn ang="0">
                  <a:pos x="771" y="1433"/>
                </a:cxn>
              </a:cxnLst>
              <a:rect l="0" t="0" r="r" b="b"/>
              <a:pathLst>
                <a:path w="771" h="1487">
                  <a:moveTo>
                    <a:pt x="771" y="1433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771" y="1487"/>
                  </a:lnTo>
                  <a:lnTo>
                    <a:pt x="771" y="1433"/>
                  </a:lnTo>
                  <a:lnTo>
                    <a:pt x="771" y="1433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882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grpSp>
          <p:nvGrpSpPr>
            <p:cNvPr id="1068" name="Group 39"/>
            <p:cNvGrpSpPr>
              <a:grpSpLocks/>
            </p:cNvGrpSpPr>
            <p:nvPr userDrawn="1"/>
          </p:nvGrpSpPr>
          <p:grpSpPr bwMode="auto">
            <a:xfrm>
              <a:off x="0" y="1632"/>
              <a:ext cx="5758" cy="1858"/>
              <a:chOff x="0" y="1632"/>
              <a:chExt cx="5758" cy="1858"/>
            </a:xfrm>
          </p:grpSpPr>
          <p:sp>
            <p:nvSpPr>
              <p:cNvPr id="113704" name="Freeform 40"/>
              <p:cNvSpPr>
                <a:spLocks/>
              </p:cNvSpPr>
              <p:nvPr/>
            </p:nvSpPr>
            <p:spPr bwMode="hidden">
              <a:xfrm>
                <a:off x="0" y="1632"/>
                <a:ext cx="3670" cy="13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366"/>
                  </a:cxn>
                  <a:cxn ang="0">
                    <a:pos x="3635" y="1313"/>
                  </a:cxn>
                  <a:cxn ang="0">
                    <a:pos x="3647" y="1235"/>
                  </a:cxn>
                  <a:cxn ang="0">
                    <a:pos x="3659" y="1163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3659" h="1313">
                    <a:moveTo>
                      <a:pt x="0" y="0"/>
                    </a:moveTo>
                    <a:lnTo>
                      <a:pt x="0" y="366"/>
                    </a:lnTo>
                    <a:lnTo>
                      <a:pt x="3635" y="1313"/>
                    </a:lnTo>
                    <a:lnTo>
                      <a:pt x="3647" y="1235"/>
                    </a:lnTo>
                    <a:lnTo>
                      <a:pt x="3659" y="1163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72549"/>
                      <a:invGamma/>
                    </a:schemeClr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  <p:sp>
            <p:nvSpPr>
              <p:cNvPr id="113705" name="Freeform 41"/>
              <p:cNvSpPr>
                <a:spLocks/>
              </p:cNvSpPr>
              <p:nvPr/>
            </p:nvSpPr>
            <p:spPr bwMode="hidden">
              <a:xfrm>
                <a:off x="3646" y="2795"/>
                <a:ext cx="2112" cy="695"/>
              </a:xfrm>
              <a:custGeom>
                <a:avLst/>
                <a:gdLst/>
                <a:ahLst/>
                <a:cxnLst>
                  <a:cxn ang="0">
                    <a:pos x="2105" y="665"/>
                  </a:cxn>
                  <a:cxn ang="0">
                    <a:pos x="24" y="0"/>
                  </a:cxn>
                  <a:cxn ang="0">
                    <a:pos x="12" y="72"/>
                  </a:cxn>
                  <a:cxn ang="0">
                    <a:pos x="0" y="150"/>
                  </a:cxn>
                  <a:cxn ang="0">
                    <a:pos x="2105" y="695"/>
                  </a:cxn>
                  <a:cxn ang="0">
                    <a:pos x="2105" y="665"/>
                  </a:cxn>
                  <a:cxn ang="0">
                    <a:pos x="2105" y="665"/>
                  </a:cxn>
                </a:cxnLst>
                <a:rect l="0" t="0" r="r" b="b"/>
                <a:pathLst>
                  <a:path w="2105" h="695">
                    <a:moveTo>
                      <a:pt x="2105" y="665"/>
                    </a:moveTo>
                    <a:lnTo>
                      <a:pt x="24" y="0"/>
                    </a:lnTo>
                    <a:lnTo>
                      <a:pt x="12" y="72"/>
                    </a:lnTo>
                    <a:lnTo>
                      <a:pt x="0" y="150"/>
                    </a:lnTo>
                    <a:lnTo>
                      <a:pt x="2105" y="695"/>
                    </a:lnTo>
                    <a:lnTo>
                      <a:pt x="2105" y="665"/>
                    </a:lnTo>
                    <a:lnTo>
                      <a:pt x="2105" y="6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tint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</p:grpSp>
      </p:grpSp>
      <p:sp>
        <p:nvSpPr>
          <p:cNvPr id="113706" name="Rectangle 4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13707" name="Rectangle 4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13708" name="Rectangle 4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3709" name="Rectangle 4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 smtClean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3710" name="Rectangle 4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855A3155-4EF3-426C-923F-A14A3A672BB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94" r:id="rId1"/>
    <p:sldLayoutId id="2147483693" r:id="rId2"/>
    <p:sldLayoutId id="2147483692" r:id="rId3"/>
    <p:sldLayoutId id="2147483691" r:id="rId4"/>
    <p:sldLayoutId id="2147483690" r:id="rId5"/>
    <p:sldLayoutId id="2147483689" r:id="rId6"/>
    <p:sldLayoutId id="2147483688" r:id="rId7"/>
    <p:sldLayoutId id="2147483687" r:id="rId8"/>
    <p:sldLayoutId id="2147483686" r:id="rId9"/>
    <p:sldLayoutId id="2147483685" r:id="rId10"/>
    <p:sldLayoutId id="2147483684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90000"/>
        <a:buFont typeface="Wingdings" pitchFamily="2" charset="2"/>
        <a:buBlip>
          <a:blip r:embed="rId13"/>
        </a:buBlip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Blip>
          <a:blip r:embed="rId14"/>
        </a:buBlip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15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15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15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15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15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1844675"/>
            <a:ext cx="8229600" cy="2808288"/>
          </a:xfrm>
        </p:spPr>
        <p:txBody>
          <a:bodyPr/>
          <a:lstStyle/>
          <a:p>
            <a:pPr eaLnBrk="1" hangingPunct="1">
              <a:defRPr/>
            </a:pPr>
            <a:r>
              <a:rPr lang="cs-CZ" sz="8000" smtClean="0">
                <a:solidFill>
                  <a:srgbClr val="66FF33"/>
                </a:solidFill>
                <a:latin typeface="Arial Black" pitchFamily="34" charset="0"/>
              </a:rPr>
              <a:t>DRUHOHORY</a:t>
            </a:r>
          </a:p>
        </p:txBody>
      </p:sp>
      <p:sp>
        <p:nvSpPr>
          <p:cNvPr id="3075" name="Text Box 5"/>
          <p:cNvSpPr txBox="1">
            <a:spLocks noChangeArrowheads="1"/>
          </p:cNvSpPr>
          <p:nvPr/>
        </p:nvSpPr>
        <p:spPr bwMode="auto">
          <a:xfrm>
            <a:off x="3851275" y="1773238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cs-CZ"/>
          </a:p>
        </p:txBody>
      </p:sp>
      <p:sp>
        <p:nvSpPr>
          <p:cNvPr id="126983" name="Rectangle 7"/>
          <p:cNvSpPr>
            <a:spLocks noChangeArrowheads="1"/>
          </p:cNvSpPr>
          <p:nvPr/>
        </p:nvSpPr>
        <p:spPr bwMode="auto">
          <a:xfrm>
            <a:off x="468313" y="1196975"/>
            <a:ext cx="8229600" cy="2808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endParaRPr lang="cs-CZ" sz="440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308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150" y="476250"/>
            <a:ext cx="571500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TextovéPole 14"/>
          <p:cNvSpPr txBox="1"/>
          <p:nvPr/>
        </p:nvSpPr>
        <p:spPr>
          <a:xfrm>
            <a:off x="0" y="6524625"/>
            <a:ext cx="1187450" cy="2746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cs-CZ" sz="1200" b="1"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</a:rPr>
              <a:t>ZŠ Hejnice 2010</a:t>
            </a:r>
          </a:p>
        </p:txBody>
      </p:sp>
      <p:sp>
        <p:nvSpPr>
          <p:cNvPr id="2" name="TextovéPole 14"/>
          <p:cNvSpPr txBox="1"/>
          <p:nvPr/>
        </p:nvSpPr>
        <p:spPr>
          <a:xfrm>
            <a:off x="7854950" y="6453188"/>
            <a:ext cx="1289050" cy="2746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cs-CZ" sz="1200" b="1"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</a:rPr>
              <a:t>Mgr. Jan Kašpar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69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69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269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69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6978" grpId="0"/>
      <p:bldP spid="12698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5"/>
          <p:cNvSpPr txBox="1">
            <a:spLocks noChangeArrowheads="1"/>
          </p:cNvSpPr>
          <p:nvPr/>
        </p:nvSpPr>
        <p:spPr bwMode="auto">
          <a:xfrm>
            <a:off x="2916238" y="1844675"/>
            <a:ext cx="762000" cy="4608513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pPr algn="ctr"/>
            <a:r>
              <a:rPr lang="cs-CZ" sz="3600">
                <a:solidFill>
                  <a:schemeClr val="hlink"/>
                </a:solidFill>
                <a:latin typeface="Arial Black" pitchFamily="34" charset="0"/>
              </a:rPr>
              <a:t> </a:t>
            </a:r>
            <a:r>
              <a:rPr lang="cs-CZ" sz="3200" b="1">
                <a:solidFill>
                  <a:srgbClr val="66FF33"/>
                </a:solidFill>
                <a:latin typeface="Arial Black" pitchFamily="34" charset="0"/>
              </a:rPr>
              <a:t>Druhohory</a:t>
            </a:r>
          </a:p>
        </p:txBody>
      </p:sp>
      <p:sp>
        <p:nvSpPr>
          <p:cNvPr id="4099" name="Text Box 6"/>
          <p:cNvSpPr txBox="1">
            <a:spLocks noChangeArrowheads="1"/>
          </p:cNvSpPr>
          <p:nvPr/>
        </p:nvSpPr>
        <p:spPr bwMode="auto">
          <a:xfrm>
            <a:off x="2627313" y="5805488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cs-CZ">
              <a:latin typeface="Garamond" pitchFamily="18" charset="0"/>
            </a:endParaRPr>
          </a:p>
        </p:txBody>
      </p:sp>
      <p:sp>
        <p:nvSpPr>
          <p:cNvPr id="4100" name="Text Box 41"/>
          <p:cNvSpPr txBox="1">
            <a:spLocks noChangeArrowheads="1"/>
          </p:cNvSpPr>
          <p:nvPr/>
        </p:nvSpPr>
        <p:spPr bwMode="auto">
          <a:xfrm>
            <a:off x="1258888" y="5949950"/>
            <a:ext cx="1504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solidFill>
                  <a:srgbClr val="FFFFFF"/>
                </a:solidFill>
                <a:latin typeface="Arial Black" pitchFamily="34" charset="0"/>
              </a:rPr>
              <a:t>230 mil.</a:t>
            </a:r>
          </a:p>
        </p:txBody>
      </p:sp>
      <p:sp>
        <p:nvSpPr>
          <p:cNvPr id="4101" name="Text Box 42"/>
          <p:cNvSpPr txBox="1">
            <a:spLocks noChangeArrowheads="1"/>
          </p:cNvSpPr>
          <p:nvPr/>
        </p:nvSpPr>
        <p:spPr bwMode="auto">
          <a:xfrm>
            <a:off x="1476375" y="1916113"/>
            <a:ext cx="1301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solidFill>
                  <a:srgbClr val="FFFFFF"/>
                </a:solidFill>
                <a:latin typeface="Arial Black" pitchFamily="34" charset="0"/>
              </a:rPr>
              <a:t>65 mil.</a:t>
            </a:r>
          </a:p>
        </p:txBody>
      </p:sp>
      <p:graphicFrame>
        <p:nvGraphicFramePr>
          <p:cNvPr id="103500" name="Group 76"/>
          <p:cNvGraphicFramePr>
            <a:graphicFrameLocks noGrp="1"/>
          </p:cNvGraphicFramePr>
          <p:nvPr/>
        </p:nvGraphicFramePr>
        <p:xfrm>
          <a:off x="3708400" y="1844675"/>
          <a:ext cx="3743325" cy="4608513"/>
        </p:xfrm>
        <a:graphic>
          <a:graphicData uri="http://schemas.openxmlformats.org/drawingml/2006/table">
            <a:tbl>
              <a:tblPr/>
              <a:tblGrid>
                <a:gridCol w="3743325"/>
              </a:tblGrid>
              <a:tr h="14954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Křída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747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Jura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383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Trias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3494" name="Rectangle 70"/>
          <p:cNvSpPr>
            <a:spLocks noRot="1"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cs-CZ" sz="4400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rPr>
              <a:t>Druhohory</a:t>
            </a:r>
          </a:p>
        </p:txBody>
      </p:sp>
      <p:sp>
        <p:nvSpPr>
          <p:cNvPr id="103501" name="Rectangle 77"/>
          <p:cNvSpPr>
            <a:spLocks noChangeArrowheads="1"/>
          </p:cNvSpPr>
          <p:nvPr/>
        </p:nvSpPr>
        <p:spPr bwMode="auto">
          <a:xfrm>
            <a:off x="7596188" y="1916113"/>
            <a:ext cx="13906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hlink"/>
              </a:buClr>
              <a:buSzPct val="90000"/>
              <a:buFont typeface="Wingdings" pitchFamily="2" charset="2"/>
              <a:buNone/>
              <a:defRPr/>
            </a:pPr>
            <a:r>
              <a:rPr lang="cs-CZ" sz="2800">
                <a:effectLst>
                  <a:outerShdw blurRad="38100" dist="38100" dir="2700000" algn="tl">
                    <a:srgbClr val="000000"/>
                  </a:outerShdw>
                </a:effectLst>
              </a:rPr>
              <a:t>Svrchní</a:t>
            </a:r>
          </a:p>
        </p:txBody>
      </p:sp>
      <p:sp>
        <p:nvSpPr>
          <p:cNvPr id="103502" name="Rectangle 78"/>
          <p:cNvSpPr>
            <a:spLocks noChangeArrowheads="1"/>
          </p:cNvSpPr>
          <p:nvPr/>
        </p:nvSpPr>
        <p:spPr bwMode="auto">
          <a:xfrm>
            <a:off x="7596188" y="2636838"/>
            <a:ext cx="1312862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hlink"/>
              </a:buClr>
              <a:buSzPct val="90000"/>
              <a:buFont typeface="Wingdings" pitchFamily="2" charset="2"/>
              <a:buNone/>
              <a:defRPr/>
            </a:pPr>
            <a:r>
              <a:rPr lang="cs-CZ" sz="2800">
                <a:effectLst>
                  <a:outerShdw blurRad="38100" dist="38100" dir="2700000" algn="tl">
                    <a:srgbClr val="000000"/>
                  </a:outerShdw>
                </a:effectLst>
              </a:rPr>
              <a:t>Spodní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844" name="Rectangle 4"/>
          <p:cNvSpPr>
            <a:spLocks noRot="1"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cs-CZ" sz="4400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rPr>
              <a:t>Druhohory</a:t>
            </a:r>
          </a:p>
        </p:txBody>
      </p:sp>
      <p:sp>
        <p:nvSpPr>
          <p:cNvPr id="5124" name="Text Box 5"/>
          <p:cNvSpPr txBox="1">
            <a:spLocks noChangeArrowheads="1"/>
          </p:cNvSpPr>
          <p:nvPr/>
        </p:nvSpPr>
        <p:spPr bwMode="auto">
          <a:xfrm>
            <a:off x="323850" y="3716338"/>
            <a:ext cx="8424863" cy="1554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cs-CZ" sz="3200"/>
              <a:t>Došlo k velkým změnám v rozmístění pevnin a  oceánů – po rozpadu prvohorní pevniny se vytvořily základy nynějších kontinentů</a:t>
            </a:r>
          </a:p>
        </p:txBody>
      </p:sp>
      <p:sp>
        <p:nvSpPr>
          <p:cNvPr id="291847" name="Rectangle 7"/>
          <p:cNvSpPr>
            <a:spLocks noChangeArrowheads="1"/>
          </p:cNvSpPr>
          <p:nvPr/>
        </p:nvSpPr>
        <p:spPr bwMode="auto">
          <a:xfrm>
            <a:off x="107950" y="2133600"/>
            <a:ext cx="903605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90000"/>
              <a:buFont typeface="Wingdings" pitchFamily="2" charset="2"/>
              <a:buNone/>
            </a:pPr>
            <a:r>
              <a:rPr lang="cs-CZ" sz="3200" b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rPr>
              <a:t>  </a:t>
            </a:r>
            <a:r>
              <a:rPr lang="cs-CZ" sz="3200"/>
              <a:t>Geologicky relativně klidné období, trvající 165 mil.let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8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8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918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918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1847" grpId="0" build="p"/>
      <p:bldP spid="291847" grpId="1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36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23850" y="2420938"/>
            <a:ext cx="8569325" cy="4248150"/>
          </a:xfrm>
        </p:spPr>
        <p:txBody>
          <a:bodyPr/>
          <a:lstStyle/>
          <a:p>
            <a:pPr algn="l" eaLnBrk="1" hangingPunct="1">
              <a:buFont typeface="Wingdings" pitchFamily="2" charset="2"/>
              <a:buBlip>
                <a:blip r:embed="rId3"/>
              </a:buBlip>
            </a:pPr>
            <a:r>
              <a:rPr lang="cs-CZ" smtClean="0"/>
              <a:t> Podnebí bylo v druhohorách mírné až teplé. </a:t>
            </a:r>
          </a:p>
          <a:p>
            <a:pPr algn="l" eaLnBrk="1" hangingPunct="1">
              <a:buFont typeface="Wingdings" pitchFamily="2" charset="2"/>
              <a:buBlip>
                <a:blip r:embed="rId3"/>
              </a:buBlip>
            </a:pPr>
            <a:r>
              <a:rPr lang="cs-CZ" smtClean="0"/>
              <a:t> Zmizely veškeré stopy zalednění </a:t>
            </a:r>
            <a:br>
              <a:rPr lang="cs-CZ" smtClean="0"/>
            </a:br>
            <a:r>
              <a:rPr lang="cs-CZ" smtClean="0"/>
              <a:t>a nastalo celkové oteplení. </a:t>
            </a:r>
          </a:p>
          <a:p>
            <a:pPr algn="l" eaLnBrk="1" hangingPunct="1">
              <a:buFont typeface="Wingdings" pitchFamily="2" charset="2"/>
              <a:buBlip>
                <a:blip r:embed="rId3"/>
              </a:buBlip>
            </a:pPr>
            <a:r>
              <a:rPr lang="cs-CZ" smtClean="0"/>
              <a:t> Místy vznikla suchá i vlhká podnebná pásma. </a:t>
            </a:r>
          </a:p>
        </p:txBody>
      </p:sp>
      <p:sp>
        <p:nvSpPr>
          <p:cNvPr id="413700" name="Rectangle 4"/>
          <p:cNvSpPr>
            <a:spLocks noRot="1" noChangeArrowheads="1"/>
          </p:cNvSpPr>
          <p:nvPr/>
        </p:nvSpPr>
        <p:spPr bwMode="auto">
          <a:xfrm>
            <a:off x="468313" y="6921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cs-CZ" sz="4800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rPr>
              <a:t>Charakteristika druhohor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44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7950" y="1844675"/>
            <a:ext cx="8748713" cy="3743325"/>
          </a:xfrm>
        </p:spPr>
        <p:txBody>
          <a:bodyPr/>
          <a:lstStyle/>
          <a:p>
            <a:pPr eaLnBrk="1" hangingPunct="1"/>
            <a:r>
              <a:rPr lang="cs-CZ" smtClean="0"/>
              <a:t>Na území ČR se nachází  horniny ze všech tří útvarů druhohor (triasu, jury i křídy)</a:t>
            </a:r>
          </a:p>
          <a:p>
            <a:pPr eaLnBrk="1" hangingPunct="1"/>
            <a:r>
              <a:rPr lang="cs-CZ" smtClean="0"/>
              <a:t>Převládají křídové horniny, usazeniny křídového moře (druhohorní pískovce)</a:t>
            </a:r>
          </a:p>
          <a:p>
            <a:pPr eaLnBrk="1" hangingPunct="1"/>
            <a:r>
              <a:rPr lang="cs-CZ" smtClean="0"/>
              <a:t>Najdeme v nich četné zkameněliny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64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3609975" cy="1108075"/>
          </a:xfrm>
        </p:spPr>
        <p:txBody>
          <a:bodyPr/>
          <a:lstStyle/>
          <a:p>
            <a:pPr eaLnBrk="1" hangingPunct="1">
              <a:defRPr/>
            </a:pPr>
            <a:r>
              <a:rPr lang="cs-CZ" sz="2800" smtClean="0"/>
              <a:t>Křídová tabule</a:t>
            </a:r>
            <a:br>
              <a:rPr lang="cs-CZ" sz="2800" smtClean="0"/>
            </a:br>
            <a:r>
              <a:rPr lang="cs-CZ" sz="2800" smtClean="0"/>
              <a:t>- pískovcové skály</a:t>
            </a:r>
          </a:p>
        </p:txBody>
      </p:sp>
      <p:sp>
        <p:nvSpPr>
          <p:cNvPr id="446470" name="Rectangle 6"/>
          <p:cNvSpPr>
            <a:spLocks noChangeArrowheads="1"/>
          </p:cNvSpPr>
          <p:nvPr/>
        </p:nvSpPr>
        <p:spPr bwMode="auto">
          <a:xfrm>
            <a:off x="539750" y="3933825"/>
            <a:ext cx="3609975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90000"/>
              <a:buFont typeface="Wingdings" pitchFamily="2" charset="2"/>
              <a:buBlip>
                <a:blip r:embed="rId3"/>
              </a:buBlip>
              <a:defRPr/>
            </a:pPr>
            <a:r>
              <a:rPr lang="cs-CZ" sz="2800">
                <a:effectLst>
                  <a:outerShdw blurRad="38100" dist="38100" dir="2700000" algn="tl">
                    <a:srgbClr val="000000"/>
                  </a:outerShdw>
                </a:effectLst>
              </a:rPr>
              <a:t>Křídová tabule</a:t>
            </a:r>
            <a:br>
              <a:rPr lang="cs-CZ" sz="2800"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cs-CZ" sz="2800">
                <a:effectLst>
                  <a:outerShdw blurRad="38100" dist="38100" dir="2700000" algn="tl">
                    <a:srgbClr val="000000"/>
                  </a:outerShdw>
                </a:effectLst>
              </a:rPr>
              <a:t>- pískovcové skály</a:t>
            </a:r>
          </a:p>
        </p:txBody>
      </p:sp>
      <p:pic>
        <p:nvPicPr>
          <p:cNvPr id="9223" name="Picture 7" descr="PB060043"/>
          <p:cNvPicPr>
            <a:picLocks noChangeAspect="1" noChangeArrowheads="1"/>
          </p:cNvPicPr>
          <p:nvPr/>
        </p:nvPicPr>
        <p:blipFill>
          <a:blip r:embed="rId4" cstate="print"/>
          <a:srcRect l="19298" r="16716"/>
          <a:stretch>
            <a:fillRect/>
          </a:stretch>
        </p:blipFill>
        <p:spPr bwMode="auto">
          <a:xfrm>
            <a:off x="4356100" y="476250"/>
            <a:ext cx="4422775" cy="5184775"/>
          </a:xfrm>
          <a:prstGeom prst="rect">
            <a:avLst/>
          </a:prstGeom>
          <a:noFill/>
        </p:spPr>
      </p:pic>
      <p:sp>
        <p:nvSpPr>
          <p:cNvPr id="9224" name="Text Box 8"/>
          <p:cNvSpPr txBox="1">
            <a:spLocks noChangeArrowheads="1"/>
          </p:cNvSpPr>
          <p:nvPr/>
        </p:nvSpPr>
        <p:spPr bwMode="auto">
          <a:xfrm>
            <a:off x="6804025" y="6237288"/>
            <a:ext cx="863600" cy="366712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>
                <a:solidFill>
                  <a:srgbClr val="000000"/>
                </a:solidFill>
              </a:rPr>
              <a:t>Obr.1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5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z="4800" smtClean="0">
                <a:solidFill>
                  <a:srgbClr val="66FF33"/>
                </a:solidFill>
              </a:rPr>
              <a:t>Trias</a:t>
            </a:r>
            <a:r>
              <a:rPr lang="cs-CZ" sz="4800" smtClean="0">
                <a:solidFill>
                  <a:srgbClr val="66FF33"/>
                </a:solidFill>
                <a:latin typeface="Arial Black" pitchFamily="34" charset="0"/>
              </a:rPr>
              <a:t/>
            </a:r>
            <a:br>
              <a:rPr lang="cs-CZ" sz="4800" smtClean="0">
                <a:solidFill>
                  <a:srgbClr val="66FF33"/>
                </a:solidFill>
                <a:latin typeface="Arial Black" pitchFamily="34" charset="0"/>
              </a:rPr>
            </a:br>
            <a:endParaRPr lang="cs-CZ" sz="4800" smtClean="0">
              <a:solidFill>
                <a:srgbClr val="66FF33"/>
              </a:solidFill>
              <a:latin typeface="Arial Black" pitchFamily="34" charset="0"/>
            </a:endParaRPr>
          </a:p>
        </p:txBody>
      </p:sp>
      <p:sp>
        <p:nvSpPr>
          <p:cNvPr id="415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1052513"/>
            <a:ext cx="8785225" cy="5805487"/>
          </a:xfrm>
        </p:spPr>
        <p:txBody>
          <a:bodyPr/>
          <a:lstStyle/>
          <a:p>
            <a:pPr eaLnBrk="1" hangingPunct="1"/>
            <a:r>
              <a:rPr lang="cs-CZ" smtClean="0"/>
              <a:t>První a nejkratší útvar druhohor, trval 30 miliónů let. </a:t>
            </a:r>
          </a:p>
          <a:p>
            <a:pPr eaLnBrk="1" hangingPunct="1"/>
            <a:r>
              <a:rPr lang="cs-CZ" smtClean="0"/>
              <a:t>Vznikaly mohutné vrstvy vápenců a dolomitů.</a:t>
            </a:r>
          </a:p>
          <a:p>
            <a:pPr eaLnBrk="1" hangingPunct="1"/>
            <a:r>
              <a:rPr lang="cs-CZ" smtClean="0"/>
              <a:t>Podnebí v triasu bylo mnohem vyrovnanější, celkově se oteplilo. </a:t>
            </a:r>
          </a:p>
          <a:p>
            <a:pPr eaLnBrk="1" hangingPunct="1"/>
            <a:r>
              <a:rPr lang="cs-CZ" smtClean="0"/>
              <a:t>Místy vznikaly uhelné sloje</a:t>
            </a:r>
          </a:p>
          <a:p>
            <a:pPr eaLnBrk="1" hangingPunct="1"/>
            <a:r>
              <a:rPr lang="cs-CZ" smtClean="0"/>
              <a:t>Objevily se nahosemenné rostliny – cykasy</a:t>
            </a:r>
          </a:p>
          <a:p>
            <a:pPr eaLnBrk="1" hangingPunct="1"/>
            <a:r>
              <a:rPr lang="cs-CZ" smtClean="0"/>
              <a:t>Obrovský rozvoj plazů - dinosauři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71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mtClean="0"/>
              <a:t>Hadrosaurus</a:t>
            </a:r>
          </a:p>
        </p:txBody>
      </p:sp>
      <p:pic>
        <p:nvPicPr>
          <p:cNvPr id="16389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650" y="1412875"/>
            <a:ext cx="7620000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6390" name="Text Box 6"/>
          <p:cNvSpPr txBox="1">
            <a:spLocks noChangeArrowheads="1"/>
          </p:cNvSpPr>
          <p:nvPr/>
        </p:nvSpPr>
        <p:spPr bwMode="auto">
          <a:xfrm>
            <a:off x="6804025" y="6237288"/>
            <a:ext cx="863600" cy="366712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>
                <a:solidFill>
                  <a:srgbClr val="000000"/>
                </a:solidFill>
              </a:rPr>
              <a:t>Obr.2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7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z="5400" smtClean="0">
                <a:solidFill>
                  <a:srgbClr val="66FF33"/>
                </a:solidFill>
              </a:rPr>
              <a:t>Jura</a:t>
            </a:r>
          </a:p>
        </p:txBody>
      </p:sp>
      <p:sp>
        <p:nvSpPr>
          <p:cNvPr id="417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600200"/>
            <a:ext cx="8964613" cy="4637088"/>
          </a:xfrm>
        </p:spPr>
        <p:txBody>
          <a:bodyPr/>
          <a:lstStyle/>
          <a:p>
            <a:pPr eaLnBrk="1" hangingPunct="1"/>
            <a:r>
              <a:rPr lang="cs-CZ" smtClean="0"/>
              <a:t>období trvalo asi 59 miliónů let </a:t>
            </a:r>
          </a:p>
          <a:p>
            <a:pPr eaLnBrk="1" hangingPunct="1"/>
            <a:r>
              <a:rPr lang="cs-CZ" smtClean="0"/>
              <a:t>na začátku jury se šířily mořské záplavy přes rozsáhlé oblasti Evropy a Asie.</a:t>
            </a:r>
          </a:p>
          <a:p>
            <a:pPr eaLnBrk="1" hangingPunct="1"/>
            <a:r>
              <a:rPr lang="cs-CZ" smtClean="0"/>
              <a:t>podnebí tedy bylo zřejmě teplejší a mírnější než dnes </a:t>
            </a:r>
          </a:p>
          <a:p>
            <a:pPr eaLnBrk="1" hangingPunct="1"/>
            <a:r>
              <a:rPr lang="cs-CZ" smtClean="0"/>
              <a:t>Araukalie, cykasy</a:t>
            </a:r>
          </a:p>
          <a:p>
            <a:pPr eaLnBrk="1" hangingPunct="1"/>
            <a:r>
              <a:rPr lang="cs-CZ" smtClean="0"/>
              <a:t>Obojživelníci, praptáci, mořští ještěři, amoniti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z="5400" smtClean="0">
                <a:solidFill>
                  <a:srgbClr val="66FF33"/>
                </a:solidFill>
              </a:rPr>
              <a:t>Křída</a:t>
            </a:r>
          </a:p>
        </p:txBody>
      </p:sp>
      <p:sp>
        <p:nvSpPr>
          <p:cNvPr id="4198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1600200"/>
            <a:ext cx="8785225" cy="4530725"/>
          </a:xfrm>
        </p:spPr>
        <p:txBody>
          <a:bodyPr/>
          <a:lstStyle/>
          <a:p>
            <a:pPr eaLnBrk="1" hangingPunct="1"/>
            <a:r>
              <a:rPr lang="cs-CZ" smtClean="0"/>
              <a:t>pod vodou byla velká část Čech, v západní Evropě byla zaplavena Anglie, část Skotska a Francie. </a:t>
            </a:r>
          </a:p>
          <a:p>
            <a:pPr eaLnBrk="1" hangingPunct="1"/>
            <a:r>
              <a:rPr lang="cs-CZ" smtClean="0"/>
              <a:t>probíhalo vrásnění, které vytvořilo základ Alp, Karpat a jiných pohoří. </a:t>
            </a:r>
          </a:p>
          <a:p>
            <a:pPr eaLnBrk="1" hangingPunct="1"/>
            <a:r>
              <a:rPr lang="cs-CZ" smtClean="0"/>
              <a:t>Nahosemenné rostliny, vývoj krytosemenných</a:t>
            </a:r>
          </a:p>
          <a:p>
            <a:pPr eaLnBrk="1" hangingPunct="1"/>
            <a:endParaRPr lang="cs-CZ" smtClean="0"/>
          </a:p>
          <a:p>
            <a:pPr eaLnBrk="1" hangingPunct="1"/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48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mtClean="0"/>
              <a:t>Naše území v druhohorách </a:t>
            </a:r>
          </a:p>
        </p:txBody>
      </p:sp>
      <p:sp>
        <p:nvSpPr>
          <p:cNvPr id="4648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600200"/>
            <a:ext cx="9144000" cy="4997450"/>
          </a:xfrm>
        </p:spPr>
        <p:txBody>
          <a:bodyPr/>
          <a:lstStyle/>
          <a:p>
            <a:pPr eaLnBrk="1" hangingPunct="1"/>
            <a:r>
              <a:rPr lang="cs-CZ" smtClean="0"/>
              <a:t>Velká část dnešního území byla před 150 miliony lety zatopena mořem – křídové usazeniny</a:t>
            </a:r>
          </a:p>
        </p:txBody>
      </p:sp>
      <p:pic>
        <p:nvPicPr>
          <p:cNvPr id="34821" name="Picture 5" descr="P1060860"/>
          <p:cNvPicPr>
            <a:picLocks noChangeAspect="1" noChangeArrowheads="1"/>
          </p:cNvPicPr>
          <p:nvPr/>
        </p:nvPicPr>
        <p:blipFill>
          <a:blip r:embed="rId3" cstate="print"/>
          <a:srcRect t="5659" b="28256"/>
          <a:stretch>
            <a:fillRect/>
          </a:stretch>
        </p:blipFill>
        <p:spPr bwMode="auto">
          <a:xfrm>
            <a:off x="827088" y="3500438"/>
            <a:ext cx="6337300" cy="3141662"/>
          </a:xfrm>
          <a:prstGeom prst="rect">
            <a:avLst/>
          </a:prstGeom>
          <a:noFill/>
        </p:spPr>
      </p:pic>
      <p:sp>
        <p:nvSpPr>
          <p:cNvPr id="34822" name="Text Box 6"/>
          <p:cNvSpPr txBox="1">
            <a:spLocks noChangeArrowheads="1"/>
          </p:cNvSpPr>
          <p:nvPr/>
        </p:nvSpPr>
        <p:spPr bwMode="auto">
          <a:xfrm>
            <a:off x="7812088" y="6237288"/>
            <a:ext cx="863600" cy="366712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>
                <a:solidFill>
                  <a:srgbClr val="000000"/>
                </a:solidFill>
              </a:rPr>
              <a:t>Obr.3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mtClean="0">
                <a:solidFill>
                  <a:srgbClr val="FFFF00"/>
                </a:solidFill>
              </a:rPr>
              <a:t>Konec druhohor</a:t>
            </a:r>
          </a:p>
        </p:txBody>
      </p:sp>
      <p:sp>
        <p:nvSpPr>
          <p:cNvPr id="460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916113"/>
            <a:ext cx="9144000" cy="4789487"/>
          </a:xfrm>
        </p:spPr>
        <p:txBody>
          <a:bodyPr/>
          <a:lstStyle/>
          <a:p>
            <a:pPr eaLnBrk="1" hangingPunct="1"/>
            <a:r>
              <a:rPr lang="cs-CZ" smtClean="0"/>
              <a:t>Na konci údobí vymizela většina charakteristických skupin plazů, jako dinosauři, ryboještěři, plesiosauři, ptakoještěři, mořské ještěrky.. </a:t>
            </a:r>
          </a:p>
          <a:p>
            <a:pPr eaLnBrk="1" hangingPunct="1"/>
            <a:r>
              <a:rPr lang="cs-CZ" smtClean="0"/>
              <a:t>Horotvorné pochody a pohyby kůry zemské způsobily rozsáhlé podnebné změny 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457200" y="277813"/>
            <a:ext cx="8229600" cy="630237"/>
          </a:xfrm>
        </p:spPr>
        <p:txBody>
          <a:bodyPr/>
          <a:lstStyle/>
          <a:p>
            <a:pPr algn="l"/>
            <a:r>
              <a:rPr lang="cs-CZ" sz="2400" smtClean="0"/>
              <a:t>Použité zdroje: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179388" y="981075"/>
            <a:ext cx="8713787" cy="5149850"/>
          </a:xfrm>
        </p:spPr>
        <p:txBody>
          <a:bodyPr/>
          <a:lstStyle/>
          <a:p>
            <a:r>
              <a:rPr lang="cs-CZ" sz="1400" smtClean="0"/>
              <a:t>Obr.1: Archív autora</a:t>
            </a:r>
          </a:p>
          <a:p>
            <a:r>
              <a:rPr lang="cs-CZ" sz="1400" smtClean="0">
                <a:effectLst/>
              </a:rPr>
              <a:t>Obr.2: Soubor:HADROSAURUS.jpg. In Wikipedia : the free encyclopedia [online]. St. Petersburg (Florida) : Wikipedia Foundation, [cit. 2011-04-08]. Dostupné z WWW: http://cs.wikipedia.org/wiki/Soubor:HADROSAURUS.jpg&gt; podle podmínek Svobodné licence GNU pro dokumenty </a:t>
            </a:r>
          </a:p>
          <a:p>
            <a:r>
              <a:rPr lang="cs-CZ" sz="1400" smtClean="0">
                <a:effectLst/>
              </a:rPr>
              <a:t>Obr.3: Archív autora</a:t>
            </a:r>
          </a:p>
          <a:p>
            <a:r>
              <a:rPr lang="cs-CZ" sz="1400" smtClean="0">
                <a:effectLst/>
              </a:rPr>
              <a:t>Autorem materiálu a všech jeho částí, není-li uvedeno jinak, je Mgr. Jan Kašpar.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prsky">
  <a:themeElements>
    <a:clrScheme name="Paprsky 2">
      <a:dk1>
        <a:srgbClr val="000080"/>
      </a:dk1>
      <a:lt1>
        <a:srgbClr val="FFFFFF"/>
      </a:lt1>
      <a:dk2>
        <a:srgbClr val="000099"/>
      </a:dk2>
      <a:lt2>
        <a:srgbClr val="FFFFFF"/>
      </a:lt2>
      <a:accent1>
        <a:srgbClr val="3366FF"/>
      </a:accent1>
      <a:accent2>
        <a:srgbClr val="7B46D0"/>
      </a:accent2>
      <a:accent3>
        <a:srgbClr val="AAAACA"/>
      </a:accent3>
      <a:accent4>
        <a:srgbClr val="DADADA"/>
      </a:accent4>
      <a:accent5>
        <a:srgbClr val="ADB8FF"/>
      </a:accent5>
      <a:accent6>
        <a:srgbClr val="6F3FBC"/>
      </a:accent6>
      <a:hlink>
        <a:srgbClr val="86D1EC"/>
      </a:hlink>
      <a:folHlink>
        <a:srgbClr val="45C984"/>
      </a:folHlink>
    </a:clrScheme>
    <a:fontScheme name="Paprsky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aprsky 1">
        <a:dk1>
          <a:srgbClr val="1A006C"/>
        </a:dk1>
        <a:lt1>
          <a:srgbClr val="FFFFFF"/>
        </a:lt1>
        <a:dk2>
          <a:srgbClr val="000066"/>
        </a:dk2>
        <a:lt2>
          <a:srgbClr val="CCCCFF"/>
        </a:lt2>
        <a:accent1>
          <a:srgbClr val="0099CC"/>
        </a:accent1>
        <a:accent2>
          <a:srgbClr val="6600CC"/>
        </a:accent2>
        <a:accent3>
          <a:srgbClr val="AAAAB8"/>
        </a:accent3>
        <a:accent4>
          <a:srgbClr val="DADADA"/>
        </a:accent4>
        <a:accent5>
          <a:srgbClr val="AACAE2"/>
        </a:accent5>
        <a:accent6>
          <a:srgbClr val="5C00B9"/>
        </a:accent6>
        <a:hlink>
          <a:srgbClr val="9999FF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prsky 2">
        <a:dk1>
          <a:srgbClr val="000080"/>
        </a:dk1>
        <a:lt1>
          <a:srgbClr val="FFFFFF"/>
        </a:lt1>
        <a:dk2>
          <a:srgbClr val="000099"/>
        </a:dk2>
        <a:lt2>
          <a:srgbClr val="FFFFFF"/>
        </a:lt2>
        <a:accent1>
          <a:srgbClr val="3366FF"/>
        </a:accent1>
        <a:accent2>
          <a:srgbClr val="7B46D0"/>
        </a:accent2>
        <a:accent3>
          <a:srgbClr val="AAAACA"/>
        </a:accent3>
        <a:accent4>
          <a:srgbClr val="DADADA"/>
        </a:accent4>
        <a:accent5>
          <a:srgbClr val="ADB8FF"/>
        </a:accent5>
        <a:accent6>
          <a:srgbClr val="6F3FBC"/>
        </a:accent6>
        <a:hlink>
          <a:srgbClr val="86D1EC"/>
        </a:hlink>
        <a:folHlink>
          <a:srgbClr val="45C98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prsky 3">
        <a:dk1>
          <a:srgbClr val="3F4873"/>
        </a:dk1>
        <a:lt1>
          <a:srgbClr val="FFFFFF"/>
        </a:lt1>
        <a:dk2>
          <a:srgbClr val="4F598D"/>
        </a:dk2>
        <a:lt2>
          <a:srgbClr val="CCECFF"/>
        </a:lt2>
        <a:accent1>
          <a:srgbClr val="0099CC"/>
        </a:accent1>
        <a:accent2>
          <a:srgbClr val="4C8470"/>
        </a:accent2>
        <a:accent3>
          <a:srgbClr val="B2B5C5"/>
        </a:accent3>
        <a:accent4>
          <a:srgbClr val="DADADA"/>
        </a:accent4>
        <a:accent5>
          <a:srgbClr val="AACAE2"/>
        </a:accent5>
        <a:accent6>
          <a:srgbClr val="447765"/>
        </a:accent6>
        <a:hlink>
          <a:srgbClr val="99CC00"/>
        </a:hlink>
        <a:folHlink>
          <a:srgbClr val="96A4C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prsky 4">
        <a:dk1>
          <a:srgbClr val="006E6B"/>
        </a:dk1>
        <a:lt1>
          <a:srgbClr val="FFFFFF"/>
        </a:lt1>
        <a:dk2>
          <a:srgbClr val="008080"/>
        </a:dk2>
        <a:lt2>
          <a:srgbClr val="E2EFCD"/>
        </a:lt2>
        <a:accent1>
          <a:srgbClr val="33CCCC"/>
        </a:accent1>
        <a:accent2>
          <a:srgbClr val="6352B8"/>
        </a:accent2>
        <a:accent3>
          <a:srgbClr val="AAC0C0"/>
        </a:accent3>
        <a:accent4>
          <a:srgbClr val="DADADA"/>
        </a:accent4>
        <a:accent5>
          <a:srgbClr val="ADE2E2"/>
        </a:accent5>
        <a:accent6>
          <a:srgbClr val="5949A6"/>
        </a:accent6>
        <a:hlink>
          <a:srgbClr val="CCFFFF"/>
        </a:hlink>
        <a:folHlink>
          <a:srgbClr val="99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prsky 5">
        <a:dk1>
          <a:srgbClr val="48562C"/>
        </a:dk1>
        <a:lt1>
          <a:srgbClr val="FFFFFF"/>
        </a:lt1>
        <a:dk2>
          <a:srgbClr val="546434"/>
        </a:dk2>
        <a:lt2>
          <a:srgbClr val="FFFFCC"/>
        </a:lt2>
        <a:accent1>
          <a:srgbClr val="7B8A6E"/>
        </a:accent1>
        <a:accent2>
          <a:srgbClr val="527C3A"/>
        </a:accent2>
        <a:accent3>
          <a:srgbClr val="B3B8AE"/>
        </a:accent3>
        <a:accent4>
          <a:srgbClr val="DADADA"/>
        </a:accent4>
        <a:accent5>
          <a:srgbClr val="BFC4BA"/>
        </a:accent5>
        <a:accent6>
          <a:srgbClr val="497034"/>
        </a:accent6>
        <a:hlink>
          <a:srgbClr val="55B55E"/>
        </a:hlink>
        <a:folHlink>
          <a:srgbClr val="85B3B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prsky 6">
        <a:dk1>
          <a:srgbClr val="96B29E"/>
        </a:dk1>
        <a:lt1>
          <a:srgbClr val="FFFFFF"/>
        </a:lt1>
        <a:dk2>
          <a:srgbClr val="A5BDAC"/>
        </a:dk2>
        <a:lt2>
          <a:srgbClr val="FFFFCC"/>
        </a:lt2>
        <a:accent1>
          <a:srgbClr val="4E8880"/>
        </a:accent1>
        <a:accent2>
          <a:srgbClr val="2F71B9"/>
        </a:accent2>
        <a:accent3>
          <a:srgbClr val="CFDBD2"/>
        </a:accent3>
        <a:accent4>
          <a:srgbClr val="DADADA"/>
        </a:accent4>
        <a:accent5>
          <a:srgbClr val="B2C3C0"/>
        </a:accent5>
        <a:accent6>
          <a:srgbClr val="2A66A7"/>
        </a:accent6>
        <a:hlink>
          <a:srgbClr val="9DC0E7"/>
        </a:hlink>
        <a:folHlink>
          <a:srgbClr val="54CA8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prsky 7">
        <a:dk1>
          <a:srgbClr val="D49C00"/>
        </a:dk1>
        <a:lt1>
          <a:srgbClr val="FFFFFF"/>
        </a:lt1>
        <a:dk2>
          <a:srgbClr val="CC9900"/>
        </a:dk2>
        <a:lt2>
          <a:srgbClr val="CEBD40"/>
        </a:lt2>
        <a:accent1>
          <a:srgbClr val="CC6600"/>
        </a:accent1>
        <a:accent2>
          <a:srgbClr val="808000"/>
        </a:accent2>
        <a:accent3>
          <a:srgbClr val="E2CAAA"/>
        </a:accent3>
        <a:accent4>
          <a:srgbClr val="DADADA"/>
        </a:accent4>
        <a:accent5>
          <a:srgbClr val="E2B8AA"/>
        </a:accent5>
        <a:accent6>
          <a:srgbClr val="737300"/>
        </a:accent6>
        <a:hlink>
          <a:srgbClr val="FF99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prsky 8">
        <a:dk1>
          <a:srgbClr val="881700"/>
        </a:dk1>
        <a:lt1>
          <a:srgbClr val="FAF9E6"/>
        </a:lt1>
        <a:dk2>
          <a:srgbClr val="990000"/>
        </a:dk2>
        <a:lt2>
          <a:srgbClr val="EADC78"/>
        </a:lt2>
        <a:accent1>
          <a:srgbClr val="FF6600"/>
        </a:accent1>
        <a:accent2>
          <a:srgbClr val="B86D52"/>
        </a:accent2>
        <a:accent3>
          <a:srgbClr val="CAAAAA"/>
        </a:accent3>
        <a:accent4>
          <a:srgbClr val="D6D5C4"/>
        </a:accent4>
        <a:accent5>
          <a:srgbClr val="FFB8AA"/>
        </a:accent5>
        <a:accent6>
          <a:srgbClr val="A66249"/>
        </a:accent6>
        <a:hlink>
          <a:srgbClr val="D78D15"/>
        </a:hlink>
        <a:folHlink>
          <a:srgbClr val="C6B37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prsky 9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E6F5F6"/>
        </a:accent1>
        <a:accent2>
          <a:srgbClr val="A5E1A8"/>
        </a:accent2>
        <a:accent3>
          <a:srgbClr val="FFFFFF"/>
        </a:accent3>
        <a:accent4>
          <a:srgbClr val="000000"/>
        </a:accent4>
        <a:accent5>
          <a:srgbClr val="F0F9FA"/>
        </a:accent5>
        <a:accent6>
          <a:srgbClr val="95CC98"/>
        </a:accent6>
        <a:hlink>
          <a:srgbClr val="5B00B6"/>
        </a:hlink>
        <a:folHlink>
          <a:srgbClr val="34988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Beam</Template>
  <TotalTime>2986</TotalTime>
  <Words>322</Words>
  <Application>Microsoft Office PowerPoint</Application>
  <PresentationFormat>Předvádění na obrazovce (4:3)</PresentationFormat>
  <Paragraphs>67</Paragraphs>
  <Slides>13</Slides>
  <Notes>12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9" baseType="lpstr">
      <vt:lpstr>Arial</vt:lpstr>
      <vt:lpstr>Wingdings</vt:lpstr>
      <vt:lpstr>Arial Black</vt:lpstr>
      <vt:lpstr>Calibri</vt:lpstr>
      <vt:lpstr>Garamond</vt:lpstr>
      <vt:lpstr>Paprsky</vt:lpstr>
      <vt:lpstr>DRUHOHORY</vt:lpstr>
      <vt:lpstr>Snímek 2</vt:lpstr>
      <vt:lpstr>Snímek 3</vt:lpstr>
      <vt:lpstr>Snímek 4</vt:lpstr>
      <vt:lpstr>Snímek 5</vt:lpstr>
      <vt:lpstr>Snímek 6</vt:lpstr>
      <vt:lpstr>Trias </vt:lpstr>
      <vt:lpstr>Hadrosaurus</vt:lpstr>
      <vt:lpstr>Jura</vt:lpstr>
      <vt:lpstr>Křída</vt:lpstr>
      <vt:lpstr>Naše území v druhohorách </vt:lpstr>
      <vt:lpstr>Konec druhohor</vt:lpstr>
      <vt:lpstr>Použité zdroje:</vt:lpstr>
    </vt:vector>
  </TitlesOfParts>
  <Company>GUH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user</dc:creator>
  <cp:lastModifiedBy>HONZA</cp:lastModifiedBy>
  <cp:revision>46</cp:revision>
  <dcterms:created xsi:type="dcterms:W3CDTF">2005-10-24T19:15:21Z</dcterms:created>
  <dcterms:modified xsi:type="dcterms:W3CDTF">2011-04-14T06:52:43Z</dcterms:modified>
</cp:coreProperties>
</file>