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9" r:id="rId1"/>
  </p:sldMasterIdLst>
  <p:notesMasterIdLst>
    <p:notesMasterId r:id="rId6"/>
  </p:notesMasterIdLst>
  <p:sldIdLst>
    <p:sldId id="301" r:id="rId2"/>
    <p:sldId id="279" r:id="rId3"/>
    <p:sldId id="305" r:id="rId4"/>
    <p:sldId id="303" r:id="rId5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8" d="100"/>
          <a:sy n="88" d="100"/>
        </p:scale>
        <p:origin x="-102" y="-52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8675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9156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8677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28678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867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charset="0"/>
              </a:defRPr>
            </a:lvl1pPr>
          </a:lstStyle>
          <a:p>
            <a:pPr>
              <a:defRPr/>
            </a:pPr>
            <a:fld id="{A19AB5A0-BDDB-4EE4-A1CE-FBEF40F204A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0" y="0"/>
            <a:ext cx="9144000" cy="6856413"/>
            <a:chOff x="0" y="0"/>
            <a:chExt cx="5760" cy="4319"/>
          </a:xfrm>
        </p:grpSpPr>
        <p:sp>
          <p:nvSpPr>
            <p:cNvPr id="5" name="Freeform 3"/>
            <p:cNvSpPr>
              <a:spLocks/>
            </p:cNvSpPr>
            <p:nvPr/>
          </p:nvSpPr>
          <p:spPr bwMode="hidden">
            <a:xfrm>
              <a:off x="0" y="12"/>
              <a:ext cx="5758" cy="3273"/>
            </a:xfrm>
            <a:custGeom>
              <a:avLst/>
              <a:gdLst/>
              <a:ahLst/>
              <a:cxnLst>
                <a:cxn ang="0">
                  <a:pos x="3193" y="1816"/>
                </a:cxn>
                <a:cxn ang="0">
                  <a:pos x="0" y="0"/>
                </a:cxn>
                <a:cxn ang="0">
                  <a:pos x="0" y="522"/>
                </a:cxn>
                <a:cxn ang="0">
                  <a:pos x="3037" y="1978"/>
                </a:cxn>
                <a:cxn ang="0">
                  <a:pos x="5740" y="3273"/>
                </a:cxn>
                <a:cxn ang="0">
                  <a:pos x="5740" y="3267"/>
                </a:cxn>
                <a:cxn ang="0">
                  <a:pos x="3193" y="1816"/>
                </a:cxn>
                <a:cxn ang="0">
                  <a:pos x="3193" y="1816"/>
                </a:cxn>
              </a:cxnLst>
              <a:rect l="0" t="0" r="r" b="b"/>
              <a:pathLst>
                <a:path w="5740" h="3273">
                  <a:moveTo>
                    <a:pt x="3193" y="1816"/>
                  </a:moveTo>
                  <a:lnTo>
                    <a:pt x="0" y="0"/>
                  </a:lnTo>
                  <a:lnTo>
                    <a:pt x="0" y="522"/>
                  </a:lnTo>
                  <a:lnTo>
                    <a:pt x="3037" y="1978"/>
                  </a:lnTo>
                  <a:lnTo>
                    <a:pt x="5740" y="3273"/>
                  </a:lnTo>
                  <a:lnTo>
                    <a:pt x="5740" y="3267"/>
                  </a:lnTo>
                  <a:lnTo>
                    <a:pt x="3193" y="1816"/>
                  </a:lnTo>
                  <a:lnTo>
                    <a:pt x="3193" y="1816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63529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6" name="Freeform 4"/>
            <p:cNvSpPr>
              <a:spLocks/>
            </p:cNvSpPr>
            <p:nvPr/>
          </p:nvSpPr>
          <p:spPr bwMode="hidden">
            <a:xfrm>
              <a:off x="149" y="0"/>
              <a:ext cx="5609" cy="3243"/>
            </a:xfrm>
            <a:custGeom>
              <a:avLst/>
              <a:gdLst/>
              <a:ahLst/>
              <a:cxnLst>
                <a:cxn ang="0">
                  <a:pos x="3163" y="1714"/>
                </a:cxn>
                <a:cxn ang="0">
                  <a:pos x="431" y="0"/>
                </a:cxn>
                <a:cxn ang="0">
                  <a:pos x="0" y="0"/>
                </a:cxn>
                <a:cxn ang="0">
                  <a:pos x="3086" y="1786"/>
                </a:cxn>
                <a:cxn ang="0">
                  <a:pos x="5591" y="3243"/>
                </a:cxn>
                <a:cxn ang="0">
                  <a:pos x="5591" y="3237"/>
                </a:cxn>
                <a:cxn ang="0">
                  <a:pos x="3163" y="1714"/>
                </a:cxn>
                <a:cxn ang="0">
                  <a:pos x="3163" y="1714"/>
                </a:cxn>
              </a:cxnLst>
              <a:rect l="0" t="0" r="r" b="b"/>
              <a:pathLst>
                <a:path w="5591" h="3243">
                  <a:moveTo>
                    <a:pt x="3163" y="1714"/>
                  </a:moveTo>
                  <a:lnTo>
                    <a:pt x="431" y="0"/>
                  </a:lnTo>
                  <a:lnTo>
                    <a:pt x="0" y="0"/>
                  </a:lnTo>
                  <a:lnTo>
                    <a:pt x="3086" y="1786"/>
                  </a:lnTo>
                  <a:lnTo>
                    <a:pt x="5591" y="3243"/>
                  </a:lnTo>
                  <a:lnTo>
                    <a:pt x="5591" y="3237"/>
                  </a:lnTo>
                  <a:lnTo>
                    <a:pt x="3163" y="1714"/>
                  </a:lnTo>
                  <a:lnTo>
                    <a:pt x="3163" y="1714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60784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7" name="Freeform 5"/>
            <p:cNvSpPr>
              <a:spLocks/>
            </p:cNvSpPr>
            <p:nvPr/>
          </p:nvSpPr>
          <p:spPr bwMode="hidden">
            <a:xfrm>
              <a:off x="0" y="3433"/>
              <a:ext cx="4038" cy="191"/>
            </a:xfrm>
            <a:custGeom>
              <a:avLst/>
              <a:gdLst/>
              <a:ahLst/>
              <a:cxnLst>
                <a:cxn ang="0">
                  <a:pos x="0" y="156"/>
                </a:cxn>
                <a:cxn ang="0">
                  <a:pos x="4042" y="192"/>
                </a:cxn>
                <a:cxn ang="0">
                  <a:pos x="4042" y="144"/>
                </a:cxn>
                <a:cxn ang="0">
                  <a:pos x="0" y="0"/>
                </a:cxn>
                <a:cxn ang="0">
                  <a:pos x="0" y="156"/>
                </a:cxn>
                <a:cxn ang="0">
                  <a:pos x="0" y="156"/>
                </a:cxn>
              </a:cxnLst>
              <a:rect l="0" t="0" r="r" b="b"/>
              <a:pathLst>
                <a:path w="4042" h="192">
                  <a:moveTo>
                    <a:pt x="0" y="156"/>
                  </a:moveTo>
                  <a:lnTo>
                    <a:pt x="4042" y="192"/>
                  </a:lnTo>
                  <a:lnTo>
                    <a:pt x="4042" y="144"/>
                  </a:lnTo>
                  <a:lnTo>
                    <a:pt x="0" y="0"/>
                  </a:lnTo>
                  <a:lnTo>
                    <a:pt x="0" y="156"/>
                  </a:lnTo>
                  <a:lnTo>
                    <a:pt x="0" y="156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75686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8" name="Freeform 6"/>
            <p:cNvSpPr>
              <a:spLocks/>
            </p:cNvSpPr>
            <p:nvPr/>
          </p:nvSpPr>
          <p:spPr bwMode="hidden">
            <a:xfrm>
              <a:off x="4038" y="3577"/>
              <a:ext cx="1720" cy="65"/>
            </a:xfrm>
            <a:custGeom>
              <a:avLst/>
              <a:gdLst/>
              <a:ahLst/>
              <a:cxnLst>
                <a:cxn ang="0">
                  <a:pos x="1722" y="66"/>
                </a:cxn>
                <a:cxn ang="0">
                  <a:pos x="1722" y="60"/>
                </a:cxn>
                <a:cxn ang="0">
                  <a:pos x="0" y="0"/>
                </a:cxn>
                <a:cxn ang="0">
                  <a:pos x="0" y="48"/>
                </a:cxn>
                <a:cxn ang="0">
                  <a:pos x="1722" y="66"/>
                </a:cxn>
                <a:cxn ang="0">
                  <a:pos x="1722" y="66"/>
                </a:cxn>
              </a:cxnLst>
              <a:rect l="0" t="0" r="r" b="b"/>
              <a:pathLst>
                <a:path w="1722" h="66">
                  <a:moveTo>
                    <a:pt x="1722" y="66"/>
                  </a:moveTo>
                  <a:lnTo>
                    <a:pt x="1722" y="60"/>
                  </a:lnTo>
                  <a:lnTo>
                    <a:pt x="0" y="0"/>
                  </a:lnTo>
                  <a:lnTo>
                    <a:pt x="0" y="48"/>
                  </a:lnTo>
                  <a:lnTo>
                    <a:pt x="1722" y="66"/>
                  </a:lnTo>
                  <a:lnTo>
                    <a:pt x="1722" y="66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9" name="Freeform 7"/>
            <p:cNvSpPr>
              <a:spLocks/>
            </p:cNvSpPr>
            <p:nvPr/>
          </p:nvSpPr>
          <p:spPr bwMode="hidden">
            <a:xfrm>
              <a:off x="0" y="3726"/>
              <a:ext cx="4784" cy="329"/>
            </a:xfrm>
            <a:custGeom>
              <a:avLst/>
              <a:gdLst/>
              <a:ahLst/>
              <a:cxnLst>
                <a:cxn ang="0">
                  <a:pos x="0" y="329"/>
                </a:cxn>
                <a:cxn ang="0">
                  <a:pos x="4789" y="77"/>
                </a:cxn>
                <a:cxn ang="0">
                  <a:pos x="4789" y="0"/>
                </a:cxn>
                <a:cxn ang="0">
                  <a:pos x="0" y="107"/>
                </a:cxn>
                <a:cxn ang="0">
                  <a:pos x="0" y="329"/>
                </a:cxn>
                <a:cxn ang="0">
                  <a:pos x="0" y="329"/>
                </a:cxn>
              </a:cxnLst>
              <a:rect l="0" t="0" r="r" b="b"/>
              <a:pathLst>
                <a:path w="4789" h="329">
                  <a:moveTo>
                    <a:pt x="0" y="329"/>
                  </a:moveTo>
                  <a:lnTo>
                    <a:pt x="4789" y="77"/>
                  </a:lnTo>
                  <a:lnTo>
                    <a:pt x="4789" y="0"/>
                  </a:lnTo>
                  <a:lnTo>
                    <a:pt x="0" y="107"/>
                  </a:lnTo>
                  <a:lnTo>
                    <a:pt x="0" y="329"/>
                  </a:lnTo>
                  <a:lnTo>
                    <a:pt x="0" y="329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81961"/>
                    <a:invGamma/>
                  </a:schemeClr>
                </a:gs>
                <a:gs pos="100000">
                  <a:schemeClr val="bg1"/>
                </a:gs>
              </a:gsLst>
              <a:lin ang="0" scaled="1"/>
            </a:gradFill>
            <a:ln w="9525" cap="flat" cmpd="sng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0" name="Freeform 8"/>
            <p:cNvSpPr>
              <a:spLocks/>
            </p:cNvSpPr>
            <p:nvPr/>
          </p:nvSpPr>
          <p:spPr bwMode="hidden">
            <a:xfrm>
              <a:off x="4784" y="3702"/>
              <a:ext cx="974" cy="101"/>
            </a:xfrm>
            <a:custGeom>
              <a:avLst/>
              <a:gdLst/>
              <a:ahLst/>
              <a:cxnLst>
                <a:cxn ang="0">
                  <a:pos x="975" y="48"/>
                </a:cxn>
                <a:cxn ang="0">
                  <a:pos x="975" y="0"/>
                </a:cxn>
                <a:cxn ang="0">
                  <a:pos x="0" y="24"/>
                </a:cxn>
                <a:cxn ang="0">
                  <a:pos x="0" y="101"/>
                </a:cxn>
                <a:cxn ang="0">
                  <a:pos x="975" y="48"/>
                </a:cxn>
                <a:cxn ang="0">
                  <a:pos x="975" y="48"/>
                </a:cxn>
              </a:cxnLst>
              <a:rect l="0" t="0" r="r" b="b"/>
              <a:pathLst>
                <a:path w="975" h="101">
                  <a:moveTo>
                    <a:pt x="975" y="48"/>
                  </a:moveTo>
                  <a:lnTo>
                    <a:pt x="975" y="0"/>
                  </a:lnTo>
                  <a:lnTo>
                    <a:pt x="0" y="24"/>
                  </a:lnTo>
                  <a:lnTo>
                    <a:pt x="0" y="101"/>
                  </a:lnTo>
                  <a:lnTo>
                    <a:pt x="975" y="48"/>
                  </a:lnTo>
                  <a:lnTo>
                    <a:pt x="975" y="48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1" name="Freeform 9"/>
            <p:cNvSpPr>
              <a:spLocks/>
            </p:cNvSpPr>
            <p:nvPr/>
          </p:nvSpPr>
          <p:spPr bwMode="hidden">
            <a:xfrm>
              <a:off x="3619" y="3815"/>
              <a:ext cx="2139" cy="198"/>
            </a:xfrm>
            <a:custGeom>
              <a:avLst/>
              <a:gdLst/>
              <a:ahLst/>
              <a:cxnLst>
                <a:cxn ang="0">
                  <a:pos x="2141" y="0"/>
                </a:cxn>
                <a:cxn ang="0">
                  <a:pos x="0" y="156"/>
                </a:cxn>
                <a:cxn ang="0">
                  <a:pos x="0" y="198"/>
                </a:cxn>
                <a:cxn ang="0">
                  <a:pos x="2141" y="0"/>
                </a:cxn>
                <a:cxn ang="0">
                  <a:pos x="2141" y="0"/>
                </a:cxn>
              </a:cxnLst>
              <a:rect l="0" t="0" r="r" b="b"/>
              <a:pathLst>
                <a:path w="2141" h="198">
                  <a:moveTo>
                    <a:pt x="2141" y="0"/>
                  </a:moveTo>
                  <a:lnTo>
                    <a:pt x="0" y="156"/>
                  </a:lnTo>
                  <a:lnTo>
                    <a:pt x="0" y="198"/>
                  </a:lnTo>
                  <a:lnTo>
                    <a:pt x="2141" y="0"/>
                  </a:lnTo>
                  <a:lnTo>
                    <a:pt x="2141" y="0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2" name="Freeform 10"/>
            <p:cNvSpPr>
              <a:spLocks/>
            </p:cNvSpPr>
            <p:nvPr/>
          </p:nvSpPr>
          <p:spPr bwMode="hidden">
            <a:xfrm>
              <a:off x="0" y="3971"/>
              <a:ext cx="3619" cy="348"/>
            </a:xfrm>
            <a:custGeom>
              <a:avLst/>
              <a:gdLst/>
              <a:ahLst/>
              <a:cxnLst>
                <a:cxn ang="0">
                  <a:pos x="0" y="348"/>
                </a:cxn>
                <a:cxn ang="0">
                  <a:pos x="311" y="348"/>
                </a:cxn>
                <a:cxn ang="0">
                  <a:pos x="3623" y="42"/>
                </a:cxn>
                <a:cxn ang="0">
                  <a:pos x="3623" y="0"/>
                </a:cxn>
                <a:cxn ang="0">
                  <a:pos x="0" y="264"/>
                </a:cxn>
                <a:cxn ang="0">
                  <a:pos x="0" y="348"/>
                </a:cxn>
                <a:cxn ang="0">
                  <a:pos x="0" y="348"/>
                </a:cxn>
              </a:cxnLst>
              <a:rect l="0" t="0" r="r" b="b"/>
              <a:pathLst>
                <a:path w="3623" h="348">
                  <a:moveTo>
                    <a:pt x="0" y="348"/>
                  </a:moveTo>
                  <a:lnTo>
                    <a:pt x="311" y="348"/>
                  </a:lnTo>
                  <a:lnTo>
                    <a:pt x="3623" y="42"/>
                  </a:lnTo>
                  <a:lnTo>
                    <a:pt x="3623" y="0"/>
                  </a:lnTo>
                  <a:lnTo>
                    <a:pt x="0" y="264"/>
                  </a:lnTo>
                  <a:lnTo>
                    <a:pt x="0" y="348"/>
                  </a:lnTo>
                  <a:lnTo>
                    <a:pt x="0" y="348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72549"/>
                    <a:invGamma/>
                  </a:schemeClr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3" name="Freeform 11"/>
            <p:cNvSpPr>
              <a:spLocks/>
            </p:cNvSpPr>
            <p:nvPr/>
          </p:nvSpPr>
          <p:spPr bwMode="hidden">
            <a:xfrm>
              <a:off x="2097" y="4043"/>
              <a:ext cx="2514" cy="276"/>
            </a:xfrm>
            <a:custGeom>
              <a:avLst/>
              <a:gdLst/>
              <a:ahLst/>
              <a:cxnLst>
                <a:cxn ang="0">
                  <a:pos x="2182" y="276"/>
                </a:cxn>
                <a:cxn ang="0">
                  <a:pos x="2517" y="204"/>
                </a:cxn>
                <a:cxn ang="0">
                  <a:pos x="2260" y="0"/>
                </a:cxn>
                <a:cxn ang="0">
                  <a:pos x="0" y="276"/>
                </a:cxn>
                <a:cxn ang="0">
                  <a:pos x="2182" y="276"/>
                </a:cxn>
                <a:cxn ang="0">
                  <a:pos x="2182" y="276"/>
                </a:cxn>
              </a:cxnLst>
              <a:rect l="0" t="0" r="r" b="b"/>
              <a:pathLst>
                <a:path w="2517" h="276">
                  <a:moveTo>
                    <a:pt x="2182" y="276"/>
                  </a:moveTo>
                  <a:lnTo>
                    <a:pt x="2517" y="204"/>
                  </a:lnTo>
                  <a:lnTo>
                    <a:pt x="2260" y="0"/>
                  </a:lnTo>
                  <a:lnTo>
                    <a:pt x="0" y="276"/>
                  </a:lnTo>
                  <a:lnTo>
                    <a:pt x="2182" y="276"/>
                  </a:lnTo>
                  <a:lnTo>
                    <a:pt x="2182" y="276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4" name="Freeform 12"/>
            <p:cNvSpPr>
              <a:spLocks/>
            </p:cNvSpPr>
            <p:nvPr/>
          </p:nvSpPr>
          <p:spPr bwMode="hidden">
            <a:xfrm>
              <a:off x="4354" y="3869"/>
              <a:ext cx="1404" cy="378"/>
            </a:xfrm>
            <a:custGeom>
              <a:avLst/>
              <a:gdLst/>
              <a:ahLst/>
              <a:cxnLst>
                <a:cxn ang="0">
                  <a:pos x="1405" y="126"/>
                </a:cxn>
                <a:cxn ang="0">
                  <a:pos x="1405" y="0"/>
                </a:cxn>
                <a:cxn ang="0">
                  <a:pos x="0" y="174"/>
                </a:cxn>
                <a:cxn ang="0">
                  <a:pos x="257" y="378"/>
                </a:cxn>
                <a:cxn ang="0">
                  <a:pos x="1405" y="126"/>
                </a:cxn>
                <a:cxn ang="0">
                  <a:pos x="1405" y="126"/>
                </a:cxn>
              </a:cxnLst>
              <a:rect l="0" t="0" r="r" b="b"/>
              <a:pathLst>
                <a:path w="1405" h="378">
                  <a:moveTo>
                    <a:pt x="1405" y="126"/>
                  </a:moveTo>
                  <a:lnTo>
                    <a:pt x="1405" y="0"/>
                  </a:lnTo>
                  <a:lnTo>
                    <a:pt x="0" y="174"/>
                  </a:lnTo>
                  <a:lnTo>
                    <a:pt x="257" y="378"/>
                  </a:lnTo>
                  <a:lnTo>
                    <a:pt x="1405" y="126"/>
                  </a:lnTo>
                  <a:lnTo>
                    <a:pt x="1405" y="126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tint val="96863"/>
                    <a:invGamma/>
                  </a:schemeClr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5" name="Freeform 13"/>
            <p:cNvSpPr>
              <a:spLocks/>
            </p:cNvSpPr>
            <p:nvPr/>
          </p:nvSpPr>
          <p:spPr bwMode="hidden">
            <a:xfrm>
              <a:off x="5030" y="3151"/>
              <a:ext cx="728" cy="240"/>
            </a:xfrm>
            <a:custGeom>
              <a:avLst/>
              <a:gdLst/>
              <a:ahLst/>
              <a:cxnLst>
                <a:cxn ang="0">
                  <a:pos x="729" y="240"/>
                </a:cxn>
                <a:cxn ang="0">
                  <a:pos x="0" y="0"/>
                </a:cxn>
                <a:cxn ang="0">
                  <a:pos x="0" y="6"/>
                </a:cxn>
                <a:cxn ang="0">
                  <a:pos x="729" y="240"/>
                </a:cxn>
                <a:cxn ang="0">
                  <a:pos x="729" y="240"/>
                </a:cxn>
              </a:cxnLst>
              <a:rect l="0" t="0" r="r" b="b"/>
              <a:pathLst>
                <a:path w="729" h="240">
                  <a:moveTo>
                    <a:pt x="729" y="240"/>
                  </a:moveTo>
                  <a:lnTo>
                    <a:pt x="0" y="0"/>
                  </a:lnTo>
                  <a:lnTo>
                    <a:pt x="0" y="6"/>
                  </a:lnTo>
                  <a:lnTo>
                    <a:pt x="729" y="240"/>
                  </a:lnTo>
                  <a:lnTo>
                    <a:pt x="729" y="240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0" y="1486"/>
              <a:ext cx="5030" cy="1671"/>
            </a:xfrm>
            <a:custGeom>
              <a:avLst/>
              <a:gdLst/>
              <a:ahLst/>
              <a:cxnLst>
                <a:cxn ang="0">
                  <a:pos x="0" y="72"/>
                </a:cxn>
                <a:cxn ang="0">
                  <a:pos x="5035" y="1672"/>
                </a:cxn>
                <a:cxn ang="0">
                  <a:pos x="5035" y="1666"/>
                </a:cxn>
                <a:cxn ang="0">
                  <a:pos x="0" y="0"/>
                </a:cxn>
                <a:cxn ang="0">
                  <a:pos x="0" y="72"/>
                </a:cxn>
                <a:cxn ang="0">
                  <a:pos x="0" y="72"/>
                </a:cxn>
              </a:cxnLst>
              <a:rect l="0" t="0" r="r" b="b"/>
              <a:pathLst>
                <a:path w="5035" h="1672">
                  <a:moveTo>
                    <a:pt x="0" y="72"/>
                  </a:moveTo>
                  <a:lnTo>
                    <a:pt x="5035" y="1672"/>
                  </a:lnTo>
                  <a:lnTo>
                    <a:pt x="5035" y="1666"/>
                  </a:lnTo>
                  <a:lnTo>
                    <a:pt x="0" y="0"/>
                  </a:lnTo>
                  <a:lnTo>
                    <a:pt x="0" y="72"/>
                  </a:lnTo>
                  <a:lnTo>
                    <a:pt x="0" y="72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54510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7" name="Freeform 15"/>
            <p:cNvSpPr>
              <a:spLocks/>
            </p:cNvSpPr>
            <p:nvPr/>
          </p:nvSpPr>
          <p:spPr bwMode="hidden">
            <a:xfrm>
              <a:off x="5030" y="3049"/>
              <a:ext cx="728" cy="318"/>
            </a:xfrm>
            <a:custGeom>
              <a:avLst/>
              <a:gdLst/>
              <a:ahLst/>
              <a:cxnLst>
                <a:cxn ang="0">
                  <a:pos x="729" y="318"/>
                </a:cxn>
                <a:cxn ang="0">
                  <a:pos x="729" y="312"/>
                </a:cxn>
                <a:cxn ang="0">
                  <a:pos x="0" y="0"/>
                </a:cxn>
                <a:cxn ang="0">
                  <a:pos x="0" y="54"/>
                </a:cxn>
                <a:cxn ang="0">
                  <a:pos x="729" y="318"/>
                </a:cxn>
                <a:cxn ang="0">
                  <a:pos x="729" y="318"/>
                </a:cxn>
              </a:cxnLst>
              <a:rect l="0" t="0" r="r" b="b"/>
              <a:pathLst>
                <a:path w="729" h="318">
                  <a:moveTo>
                    <a:pt x="729" y="318"/>
                  </a:moveTo>
                  <a:lnTo>
                    <a:pt x="729" y="312"/>
                  </a:lnTo>
                  <a:lnTo>
                    <a:pt x="0" y="0"/>
                  </a:lnTo>
                  <a:lnTo>
                    <a:pt x="0" y="54"/>
                  </a:lnTo>
                  <a:lnTo>
                    <a:pt x="729" y="318"/>
                  </a:lnTo>
                  <a:lnTo>
                    <a:pt x="729" y="318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8" name="Freeform 16"/>
            <p:cNvSpPr>
              <a:spLocks/>
            </p:cNvSpPr>
            <p:nvPr/>
          </p:nvSpPr>
          <p:spPr bwMode="hidden">
            <a:xfrm>
              <a:off x="0" y="916"/>
              <a:ext cx="5030" cy="2187"/>
            </a:xfrm>
            <a:custGeom>
              <a:avLst/>
              <a:gdLst/>
              <a:ahLst/>
              <a:cxnLst>
                <a:cxn ang="0">
                  <a:pos x="0" y="396"/>
                </a:cxn>
                <a:cxn ang="0">
                  <a:pos x="5035" y="2188"/>
                </a:cxn>
                <a:cxn ang="0">
                  <a:pos x="5035" y="2134"/>
                </a:cxn>
                <a:cxn ang="0">
                  <a:pos x="0" y="0"/>
                </a:cxn>
                <a:cxn ang="0">
                  <a:pos x="0" y="396"/>
                </a:cxn>
                <a:cxn ang="0">
                  <a:pos x="0" y="396"/>
                </a:cxn>
              </a:cxnLst>
              <a:rect l="0" t="0" r="r" b="b"/>
              <a:pathLst>
                <a:path w="5035" h="2188">
                  <a:moveTo>
                    <a:pt x="0" y="396"/>
                  </a:moveTo>
                  <a:lnTo>
                    <a:pt x="5035" y="2188"/>
                  </a:lnTo>
                  <a:lnTo>
                    <a:pt x="5035" y="2134"/>
                  </a:lnTo>
                  <a:lnTo>
                    <a:pt x="0" y="0"/>
                  </a:lnTo>
                  <a:lnTo>
                    <a:pt x="0" y="396"/>
                  </a:lnTo>
                  <a:lnTo>
                    <a:pt x="0" y="396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66667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9" name="Freeform 17"/>
            <p:cNvSpPr>
              <a:spLocks/>
            </p:cNvSpPr>
            <p:nvPr/>
          </p:nvSpPr>
          <p:spPr bwMode="hidden">
            <a:xfrm>
              <a:off x="2294" y="0"/>
              <a:ext cx="3159" cy="2725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3145" y="2727"/>
                </a:cxn>
                <a:cxn ang="0">
                  <a:pos x="3163" y="2704"/>
                </a:cxn>
                <a:cxn ang="0">
                  <a:pos x="102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3163" h="2727">
                  <a:moveTo>
                    <a:pt x="0" y="0"/>
                  </a:moveTo>
                  <a:lnTo>
                    <a:pt x="3145" y="2727"/>
                  </a:lnTo>
                  <a:lnTo>
                    <a:pt x="3163" y="2704"/>
                  </a:lnTo>
                  <a:lnTo>
                    <a:pt x="102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69804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0" name="Freeform 18"/>
            <p:cNvSpPr>
              <a:spLocks/>
            </p:cNvSpPr>
            <p:nvPr/>
          </p:nvSpPr>
          <p:spPr bwMode="hidden">
            <a:xfrm>
              <a:off x="5435" y="2702"/>
              <a:ext cx="323" cy="299"/>
            </a:xfrm>
            <a:custGeom>
              <a:avLst/>
              <a:gdLst/>
              <a:ahLst/>
              <a:cxnLst>
                <a:cxn ang="0">
                  <a:pos x="323" y="299"/>
                </a:cxn>
                <a:cxn ang="0">
                  <a:pos x="323" y="263"/>
                </a:cxn>
                <a:cxn ang="0">
                  <a:pos x="18" y="0"/>
                </a:cxn>
                <a:cxn ang="0">
                  <a:pos x="0" y="23"/>
                </a:cxn>
                <a:cxn ang="0">
                  <a:pos x="323" y="299"/>
                </a:cxn>
                <a:cxn ang="0">
                  <a:pos x="323" y="299"/>
                </a:cxn>
              </a:cxnLst>
              <a:rect l="0" t="0" r="r" b="b"/>
              <a:pathLst>
                <a:path w="323" h="299">
                  <a:moveTo>
                    <a:pt x="323" y="299"/>
                  </a:moveTo>
                  <a:lnTo>
                    <a:pt x="323" y="263"/>
                  </a:lnTo>
                  <a:lnTo>
                    <a:pt x="18" y="0"/>
                  </a:lnTo>
                  <a:lnTo>
                    <a:pt x="0" y="23"/>
                  </a:lnTo>
                  <a:lnTo>
                    <a:pt x="323" y="299"/>
                  </a:lnTo>
                  <a:lnTo>
                    <a:pt x="323" y="299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tint val="94118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1" name="Freeform 19"/>
            <p:cNvSpPr>
              <a:spLocks/>
            </p:cNvSpPr>
            <p:nvPr/>
          </p:nvSpPr>
          <p:spPr bwMode="hidden">
            <a:xfrm>
              <a:off x="5477" y="2588"/>
              <a:ext cx="281" cy="335"/>
            </a:xfrm>
            <a:custGeom>
              <a:avLst/>
              <a:gdLst/>
              <a:ahLst/>
              <a:cxnLst>
                <a:cxn ang="0">
                  <a:pos x="281" y="335"/>
                </a:cxn>
                <a:cxn ang="0">
                  <a:pos x="281" y="173"/>
                </a:cxn>
                <a:cxn ang="0">
                  <a:pos x="96" y="0"/>
                </a:cxn>
                <a:cxn ang="0">
                  <a:pos x="0" y="90"/>
                </a:cxn>
                <a:cxn ang="0">
                  <a:pos x="281" y="335"/>
                </a:cxn>
                <a:cxn ang="0">
                  <a:pos x="281" y="335"/>
                </a:cxn>
              </a:cxnLst>
              <a:rect l="0" t="0" r="r" b="b"/>
              <a:pathLst>
                <a:path w="281" h="335">
                  <a:moveTo>
                    <a:pt x="281" y="335"/>
                  </a:moveTo>
                  <a:lnTo>
                    <a:pt x="281" y="173"/>
                  </a:lnTo>
                  <a:lnTo>
                    <a:pt x="96" y="0"/>
                  </a:lnTo>
                  <a:lnTo>
                    <a:pt x="0" y="90"/>
                  </a:lnTo>
                  <a:lnTo>
                    <a:pt x="281" y="335"/>
                  </a:lnTo>
                  <a:lnTo>
                    <a:pt x="281" y="335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2" name="Freeform 20"/>
            <p:cNvSpPr>
              <a:spLocks/>
            </p:cNvSpPr>
            <p:nvPr/>
          </p:nvSpPr>
          <p:spPr bwMode="hidden">
            <a:xfrm>
              <a:off x="2454" y="0"/>
              <a:ext cx="3119" cy="2678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3026" y="2680"/>
                </a:cxn>
                <a:cxn ang="0">
                  <a:pos x="3122" y="2590"/>
                </a:cxn>
                <a:cxn ang="0">
                  <a:pos x="383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3122" h="2680">
                  <a:moveTo>
                    <a:pt x="0" y="0"/>
                  </a:moveTo>
                  <a:lnTo>
                    <a:pt x="3026" y="2680"/>
                  </a:lnTo>
                  <a:lnTo>
                    <a:pt x="3122" y="2590"/>
                  </a:lnTo>
                  <a:lnTo>
                    <a:pt x="383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46275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3" name="Freeform 21"/>
            <p:cNvSpPr>
              <a:spLocks/>
            </p:cNvSpPr>
            <p:nvPr/>
          </p:nvSpPr>
          <p:spPr bwMode="hidden">
            <a:xfrm>
              <a:off x="5626" y="2534"/>
              <a:ext cx="132" cy="132"/>
            </a:xfrm>
            <a:custGeom>
              <a:avLst/>
              <a:gdLst/>
              <a:ahLst/>
              <a:cxnLst>
                <a:cxn ang="0">
                  <a:pos x="132" y="132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132" y="132"/>
                </a:cxn>
                <a:cxn ang="0">
                  <a:pos x="132" y="132"/>
                </a:cxn>
              </a:cxnLst>
              <a:rect l="0" t="0" r="r" b="b"/>
              <a:pathLst>
                <a:path w="132" h="132">
                  <a:moveTo>
                    <a:pt x="132" y="132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132" y="132"/>
                  </a:lnTo>
                  <a:lnTo>
                    <a:pt x="132" y="132"/>
                  </a:lnTo>
                  <a:close/>
                </a:path>
              </a:pathLst>
            </a:custGeom>
            <a:solidFill>
              <a:srgbClr val="FF9999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4" name="Freeform 22"/>
            <p:cNvSpPr>
              <a:spLocks/>
            </p:cNvSpPr>
            <p:nvPr/>
          </p:nvSpPr>
          <p:spPr bwMode="hidden">
            <a:xfrm>
              <a:off x="3112" y="0"/>
              <a:ext cx="2514" cy="2534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2517" y="2536"/>
                </a:cxn>
                <a:cxn ang="0">
                  <a:pos x="2517" y="2536"/>
                </a:cxn>
                <a:cxn ang="0">
                  <a:pos x="66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2517" h="2536">
                  <a:moveTo>
                    <a:pt x="0" y="0"/>
                  </a:moveTo>
                  <a:lnTo>
                    <a:pt x="2517" y="2536"/>
                  </a:lnTo>
                  <a:lnTo>
                    <a:pt x="2517" y="2536"/>
                  </a:lnTo>
                  <a:lnTo>
                    <a:pt x="66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51373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5" name="Freeform 23"/>
            <p:cNvSpPr>
              <a:spLocks/>
            </p:cNvSpPr>
            <p:nvPr/>
          </p:nvSpPr>
          <p:spPr bwMode="hidden">
            <a:xfrm>
              <a:off x="3488" y="0"/>
              <a:ext cx="2198" cy="2480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2188" y="2482"/>
                </a:cxn>
                <a:cxn ang="0">
                  <a:pos x="2200" y="2476"/>
                </a:cxn>
                <a:cxn ang="0">
                  <a:pos x="317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2200" h="2482">
                  <a:moveTo>
                    <a:pt x="0" y="0"/>
                  </a:moveTo>
                  <a:lnTo>
                    <a:pt x="2188" y="2482"/>
                  </a:lnTo>
                  <a:lnTo>
                    <a:pt x="2200" y="2476"/>
                  </a:lnTo>
                  <a:lnTo>
                    <a:pt x="317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78824"/>
                    <a:invGamma/>
                  </a:schemeClr>
                </a:gs>
                <a:gs pos="100000">
                  <a:schemeClr val="bg2"/>
                </a:gs>
              </a:gsLst>
              <a:lin ang="5400000" scaled="1"/>
            </a:gradFill>
            <a:ln w="9525" cap="flat" cmpd="sng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6" name="Freeform 24"/>
            <p:cNvSpPr>
              <a:spLocks/>
            </p:cNvSpPr>
            <p:nvPr/>
          </p:nvSpPr>
          <p:spPr bwMode="hidden">
            <a:xfrm>
              <a:off x="5674" y="2474"/>
              <a:ext cx="84" cy="96"/>
            </a:xfrm>
            <a:custGeom>
              <a:avLst/>
              <a:gdLst/>
              <a:ahLst/>
              <a:cxnLst>
                <a:cxn ang="0">
                  <a:pos x="84" y="96"/>
                </a:cxn>
                <a:cxn ang="0">
                  <a:pos x="84" y="90"/>
                </a:cxn>
                <a:cxn ang="0">
                  <a:pos x="12" y="0"/>
                </a:cxn>
                <a:cxn ang="0">
                  <a:pos x="0" y="6"/>
                </a:cxn>
                <a:cxn ang="0">
                  <a:pos x="84" y="96"/>
                </a:cxn>
                <a:cxn ang="0">
                  <a:pos x="84" y="96"/>
                </a:cxn>
              </a:cxnLst>
              <a:rect l="0" t="0" r="r" b="b"/>
              <a:pathLst>
                <a:path w="84" h="96">
                  <a:moveTo>
                    <a:pt x="84" y="96"/>
                  </a:moveTo>
                  <a:lnTo>
                    <a:pt x="84" y="90"/>
                  </a:lnTo>
                  <a:lnTo>
                    <a:pt x="12" y="0"/>
                  </a:lnTo>
                  <a:lnTo>
                    <a:pt x="0" y="6"/>
                  </a:lnTo>
                  <a:lnTo>
                    <a:pt x="84" y="96"/>
                  </a:lnTo>
                  <a:lnTo>
                    <a:pt x="84" y="96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tint val="90980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7" name="Freeform 25"/>
            <p:cNvSpPr>
              <a:spLocks/>
            </p:cNvSpPr>
            <p:nvPr/>
          </p:nvSpPr>
          <p:spPr bwMode="hidden">
            <a:xfrm>
              <a:off x="5603" y="850"/>
              <a:ext cx="155" cy="516"/>
            </a:xfrm>
            <a:custGeom>
              <a:avLst/>
              <a:gdLst/>
              <a:ahLst/>
              <a:cxnLst>
                <a:cxn ang="0">
                  <a:pos x="155" y="516"/>
                </a:cxn>
                <a:cxn ang="0">
                  <a:pos x="155" y="204"/>
                </a:cxn>
                <a:cxn ang="0">
                  <a:pos x="77" y="0"/>
                </a:cxn>
                <a:cxn ang="0">
                  <a:pos x="0" y="192"/>
                </a:cxn>
                <a:cxn ang="0">
                  <a:pos x="155" y="516"/>
                </a:cxn>
                <a:cxn ang="0">
                  <a:pos x="155" y="516"/>
                </a:cxn>
              </a:cxnLst>
              <a:rect l="0" t="0" r="r" b="b"/>
              <a:pathLst>
                <a:path w="155" h="516">
                  <a:moveTo>
                    <a:pt x="155" y="516"/>
                  </a:moveTo>
                  <a:lnTo>
                    <a:pt x="155" y="204"/>
                  </a:lnTo>
                  <a:lnTo>
                    <a:pt x="77" y="0"/>
                  </a:lnTo>
                  <a:lnTo>
                    <a:pt x="0" y="192"/>
                  </a:lnTo>
                  <a:lnTo>
                    <a:pt x="155" y="516"/>
                  </a:lnTo>
                  <a:lnTo>
                    <a:pt x="155" y="516"/>
                  </a:lnTo>
                  <a:close/>
                </a:path>
              </a:pathLst>
            </a:custGeom>
            <a:solidFill>
              <a:schemeClr val="bg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5107" y="0"/>
              <a:ext cx="573" cy="104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97" y="1043"/>
                </a:cxn>
                <a:cxn ang="0">
                  <a:pos x="574" y="851"/>
                </a:cxn>
                <a:cxn ang="0">
                  <a:pos x="251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574" h="1043">
                  <a:moveTo>
                    <a:pt x="0" y="0"/>
                  </a:moveTo>
                  <a:lnTo>
                    <a:pt x="497" y="1043"/>
                  </a:lnTo>
                  <a:lnTo>
                    <a:pt x="574" y="851"/>
                  </a:lnTo>
                  <a:lnTo>
                    <a:pt x="251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66667"/>
                    <a:invGamma/>
                  </a:schemeClr>
                </a:gs>
                <a:gs pos="100000">
                  <a:schemeClr val="bg2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9" name="Freeform 27"/>
            <p:cNvSpPr>
              <a:spLocks/>
            </p:cNvSpPr>
            <p:nvPr/>
          </p:nvSpPr>
          <p:spPr bwMode="hidden">
            <a:xfrm>
              <a:off x="5411" y="0"/>
              <a:ext cx="341" cy="796"/>
            </a:xfrm>
            <a:custGeom>
              <a:avLst/>
              <a:gdLst/>
              <a:ahLst/>
              <a:cxnLst>
                <a:cxn ang="0">
                  <a:pos x="144" y="0"/>
                </a:cxn>
                <a:cxn ang="0">
                  <a:pos x="0" y="0"/>
                </a:cxn>
                <a:cxn ang="0">
                  <a:pos x="287" y="797"/>
                </a:cxn>
                <a:cxn ang="0">
                  <a:pos x="341" y="653"/>
                </a:cxn>
                <a:cxn ang="0">
                  <a:pos x="144" y="0"/>
                </a:cxn>
                <a:cxn ang="0">
                  <a:pos x="144" y="0"/>
                </a:cxn>
              </a:cxnLst>
              <a:rect l="0" t="0" r="r" b="b"/>
              <a:pathLst>
                <a:path w="341" h="797">
                  <a:moveTo>
                    <a:pt x="144" y="0"/>
                  </a:moveTo>
                  <a:lnTo>
                    <a:pt x="0" y="0"/>
                  </a:lnTo>
                  <a:lnTo>
                    <a:pt x="287" y="797"/>
                  </a:lnTo>
                  <a:lnTo>
                    <a:pt x="341" y="653"/>
                  </a:lnTo>
                  <a:lnTo>
                    <a:pt x="144" y="0"/>
                  </a:lnTo>
                  <a:lnTo>
                    <a:pt x="144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69804"/>
                    <a:invGamma/>
                  </a:schemeClr>
                </a:gs>
                <a:gs pos="100000">
                  <a:schemeClr val="bg2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30" name="Freeform 28"/>
            <p:cNvSpPr>
              <a:spLocks/>
            </p:cNvSpPr>
            <p:nvPr/>
          </p:nvSpPr>
          <p:spPr bwMode="hidden">
            <a:xfrm>
              <a:off x="5698" y="653"/>
              <a:ext cx="60" cy="311"/>
            </a:xfrm>
            <a:custGeom>
              <a:avLst/>
              <a:gdLst/>
              <a:ahLst/>
              <a:cxnLst>
                <a:cxn ang="0">
                  <a:pos x="0" y="144"/>
                </a:cxn>
                <a:cxn ang="0">
                  <a:pos x="60" y="312"/>
                </a:cxn>
                <a:cxn ang="0">
                  <a:pos x="60" y="6"/>
                </a:cxn>
                <a:cxn ang="0">
                  <a:pos x="54" y="0"/>
                </a:cxn>
                <a:cxn ang="0">
                  <a:pos x="0" y="144"/>
                </a:cxn>
                <a:cxn ang="0">
                  <a:pos x="0" y="144"/>
                </a:cxn>
              </a:cxnLst>
              <a:rect l="0" t="0" r="r" b="b"/>
              <a:pathLst>
                <a:path w="60" h="312">
                  <a:moveTo>
                    <a:pt x="0" y="144"/>
                  </a:moveTo>
                  <a:lnTo>
                    <a:pt x="60" y="312"/>
                  </a:lnTo>
                  <a:lnTo>
                    <a:pt x="60" y="6"/>
                  </a:lnTo>
                  <a:lnTo>
                    <a:pt x="54" y="0"/>
                  </a:lnTo>
                  <a:lnTo>
                    <a:pt x="0" y="144"/>
                  </a:lnTo>
                  <a:lnTo>
                    <a:pt x="0" y="144"/>
                  </a:lnTo>
                  <a:close/>
                </a:path>
              </a:pathLst>
            </a:custGeom>
            <a:solidFill>
              <a:schemeClr val="bg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31" name="Freeform 29"/>
            <p:cNvSpPr>
              <a:spLocks/>
            </p:cNvSpPr>
            <p:nvPr/>
          </p:nvSpPr>
          <p:spPr bwMode="hidden">
            <a:xfrm>
              <a:off x="2" y="1601"/>
              <a:ext cx="5752" cy="1864"/>
            </a:xfrm>
            <a:custGeom>
              <a:avLst/>
              <a:gdLst/>
              <a:ahLst/>
              <a:cxnLst>
                <a:cxn ang="0">
                  <a:pos x="0" y="371"/>
                </a:cxn>
                <a:cxn ang="0">
                  <a:pos x="5740" y="1864"/>
                </a:cxn>
                <a:cxn ang="0">
                  <a:pos x="5740" y="1834"/>
                </a:cxn>
                <a:cxn ang="0">
                  <a:pos x="0" y="0"/>
                </a:cxn>
                <a:cxn ang="0">
                  <a:pos x="0" y="371"/>
                </a:cxn>
                <a:cxn ang="0">
                  <a:pos x="0" y="371"/>
                </a:cxn>
              </a:cxnLst>
              <a:rect l="0" t="0" r="r" b="b"/>
              <a:pathLst>
                <a:path w="5740" h="1864">
                  <a:moveTo>
                    <a:pt x="0" y="371"/>
                  </a:moveTo>
                  <a:lnTo>
                    <a:pt x="5740" y="1864"/>
                  </a:lnTo>
                  <a:lnTo>
                    <a:pt x="5740" y="1834"/>
                  </a:lnTo>
                  <a:lnTo>
                    <a:pt x="0" y="0"/>
                  </a:lnTo>
                  <a:lnTo>
                    <a:pt x="0" y="371"/>
                  </a:lnTo>
                  <a:lnTo>
                    <a:pt x="0" y="371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63529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32" name="Freeform 30"/>
            <p:cNvSpPr>
              <a:spLocks/>
            </p:cNvSpPr>
            <p:nvPr/>
          </p:nvSpPr>
          <p:spPr bwMode="hidden">
            <a:xfrm>
              <a:off x="5754" y="3483"/>
              <a:ext cx="6" cy="6"/>
            </a:xfrm>
            <a:custGeom>
              <a:avLst/>
              <a:gdLst/>
              <a:ahLst/>
              <a:cxnLst>
                <a:cxn ang="0">
                  <a:pos x="6" y="6"/>
                </a:cxn>
                <a:cxn ang="0">
                  <a:pos x="0" y="0"/>
                </a:cxn>
                <a:cxn ang="0">
                  <a:pos x="0" y="6"/>
                </a:cxn>
                <a:cxn ang="0">
                  <a:pos x="6" y="6"/>
                </a:cxn>
                <a:cxn ang="0">
                  <a:pos x="6" y="6"/>
                </a:cxn>
              </a:cxnLst>
              <a:rect l="0" t="0" r="r" b="b"/>
              <a:pathLst>
                <a:path w="6" h="6">
                  <a:moveTo>
                    <a:pt x="6" y="6"/>
                  </a:moveTo>
                  <a:lnTo>
                    <a:pt x="0" y="0"/>
                  </a:lnTo>
                  <a:lnTo>
                    <a:pt x="0" y="6"/>
                  </a:lnTo>
                  <a:lnTo>
                    <a:pt x="6" y="6"/>
                  </a:lnTo>
                  <a:lnTo>
                    <a:pt x="6" y="6"/>
                  </a:lnTo>
                  <a:close/>
                </a:path>
              </a:pathLst>
            </a:custGeom>
            <a:solidFill>
              <a:srgbClr val="18FF0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33" name="Freeform 31"/>
            <p:cNvSpPr>
              <a:spLocks/>
            </p:cNvSpPr>
            <p:nvPr/>
          </p:nvSpPr>
          <p:spPr bwMode="hidden">
            <a:xfrm>
              <a:off x="2" y="2152"/>
              <a:ext cx="5752" cy="1337"/>
            </a:xfrm>
            <a:custGeom>
              <a:avLst/>
              <a:gdLst/>
              <a:ahLst/>
              <a:cxnLst>
                <a:cxn ang="0">
                  <a:pos x="0" y="366"/>
                </a:cxn>
                <a:cxn ang="0">
                  <a:pos x="5740" y="1337"/>
                </a:cxn>
                <a:cxn ang="0">
                  <a:pos x="5740" y="1331"/>
                </a:cxn>
                <a:cxn ang="0">
                  <a:pos x="0" y="0"/>
                </a:cxn>
                <a:cxn ang="0">
                  <a:pos x="0" y="366"/>
                </a:cxn>
                <a:cxn ang="0">
                  <a:pos x="0" y="366"/>
                </a:cxn>
              </a:cxnLst>
              <a:rect l="0" t="0" r="r" b="b"/>
              <a:pathLst>
                <a:path w="5740" h="1337">
                  <a:moveTo>
                    <a:pt x="0" y="366"/>
                  </a:moveTo>
                  <a:lnTo>
                    <a:pt x="5740" y="1337"/>
                  </a:lnTo>
                  <a:lnTo>
                    <a:pt x="5740" y="1331"/>
                  </a:lnTo>
                  <a:lnTo>
                    <a:pt x="0" y="0"/>
                  </a:lnTo>
                  <a:lnTo>
                    <a:pt x="0" y="366"/>
                  </a:lnTo>
                  <a:lnTo>
                    <a:pt x="0" y="366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60784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34" name="Freeform 32"/>
            <p:cNvSpPr>
              <a:spLocks/>
            </p:cNvSpPr>
            <p:nvPr/>
          </p:nvSpPr>
          <p:spPr bwMode="hidden">
            <a:xfrm>
              <a:off x="2" y="3177"/>
              <a:ext cx="5752" cy="414"/>
            </a:xfrm>
            <a:custGeom>
              <a:avLst/>
              <a:gdLst/>
              <a:ahLst/>
              <a:cxnLst>
                <a:cxn ang="0">
                  <a:pos x="0" y="48"/>
                </a:cxn>
                <a:cxn ang="0">
                  <a:pos x="5740" y="414"/>
                </a:cxn>
                <a:cxn ang="0">
                  <a:pos x="5740" y="402"/>
                </a:cxn>
                <a:cxn ang="0">
                  <a:pos x="0" y="0"/>
                </a:cxn>
                <a:cxn ang="0">
                  <a:pos x="0" y="48"/>
                </a:cxn>
                <a:cxn ang="0">
                  <a:pos x="0" y="48"/>
                </a:cxn>
              </a:cxnLst>
              <a:rect l="0" t="0" r="r" b="b"/>
              <a:pathLst>
                <a:path w="5740" h="414">
                  <a:moveTo>
                    <a:pt x="0" y="48"/>
                  </a:moveTo>
                  <a:lnTo>
                    <a:pt x="5740" y="414"/>
                  </a:lnTo>
                  <a:lnTo>
                    <a:pt x="5740" y="402"/>
                  </a:lnTo>
                  <a:lnTo>
                    <a:pt x="0" y="0"/>
                  </a:lnTo>
                  <a:lnTo>
                    <a:pt x="0" y="48"/>
                  </a:lnTo>
                  <a:lnTo>
                    <a:pt x="0" y="48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84706"/>
                    <a:invGamma/>
                  </a:schemeClr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35" name="Freeform 33"/>
            <p:cNvSpPr>
              <a:spLocks/>
            </p:cNvSpPr>
            <p:nvPr/>
          </p:nvSpPr>
          <p:spPr bwMode="hidden">
            <a:xfrm>
              <a:off x="1297" y="0"/>
              <a:ext cx="4457" cy="3177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448" y="3177"/>
                </a:cxn>
                <a:cxn ang="0">
                  <a:pos x="4448" y="3153"/>
                </a:cxn>
                <a:cxn ang="0">
                  <a:pos x="125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4448" h="3177">
                  <a:moveTo>
                    <a:pt x="0" y="0"/>
                  </a:moveTo>
                  <a:lnTo>
                    <a:pt x="4448" y="3177"/>
                  </a:lnTo>
                  <a:lnTo>
                    <a:pt x="4448" y="3153"/>
                  </a:lnTo>
                  <a:lnTo>
                    <a:pt x="125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48627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36" name="Freeform 34"/>
            <p:cNvSpPr>
              <a:spLocks/>
            </p:cNvSpPr>
            <p:nvPr/>
          </p:nvSpPr>
          <p:spPr bwMode="hidden">
            <a:xfrm>
              <a:off x="3321" y="0"/>
              <a:ext cx="2433" cy="2614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2428" y="2614"/>
                </a:cxn>
                <a:cxn ang="0">
                  <a:pos x="2428" y="2608"/>
                </a:cxn>
                <a:cxn ang="0">
                  <a:pos x="66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2428" h="2614">
                  <a:moveTo>
                    <a:pt x="0" y="0"/>
                  </a:moveTo>
                  <a:lnTo>
                    <a:pt x="2428" y="2614"/>
                  </a:lnTo>
                  <a:lnTo>
                    <a:pt x="2428" y="2608"/>
                  </a:lnTo>
                  <a:lnTo>
                    <a:pt x="66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84706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37" name="Freeform 35"/>
            <p:cNvSpPr>
              <a:spLocks/>
            </p:cNvSpPr>
            <p:nvPr/>
          </p:nvSpPr>
          <p:spPr bwMode="hidden">
            <a:xfrm>
              <a:off x="3950" y="0"/>
              <a:ext cx="1804" cy="2464"/>
            </a:xfrm>
            <a:custGeom>
              <a:avLst/>
              <a:gdLst/>
              <a:ahLst/>
              <a:cxnLst>
                <a:cxn ang="0">
                  <a:pos x="485" y="0"/>
                </a:cxn>
                <a:cxn ang="0">
                  <a:pos x="0" y="0"/>
                </a:cxn>
                <a:cxn ang="0">
                  <a:pos x="1800" y="2464"/>
                </a:cxn>
                <a:cxn ang="0">
                  <a:pos x="1800" y="2248"/>
                </a:cxn>
                <a:cxn ang="0">
                  <a:pos x="1794" y="2248"/>
                </a:cxn>
                <a:cxn ang="0">
                  <a:pos x="485" y="0"/>
                </a:cxn>
                <a:cxn ang="0">
                  <a:pos x="485" y="0"/>
                </a:cxn>
              </a:cxnLst>
              <a:rect l="0" t="0" r="r" b="b"/>
              <a:pathLst>
                <a:path w="1800" h="2464">
                  <a:moveTo>
                    <a:pt x="485" y="0"/>
                  </a:moveTo>
                  <a:lnTo>
                    <a:pt x="0" y="0"/>
                  </a:lnTo>
                  <a:lnTo>
                    <a:pt x="1800" y="2464"/>
                  </a:lnTo>
                  <a:lnTo>
                    <a:pt x="1800" y="2248"/>
                  </a:lnTo>
                  <a:lnTo>
                    <a:pt x="1794" y="2248"/>
                  </a:lnTo>
                  <a:lnTo>
                    <a:pt x="485" y="0"/>
                  </a:lnTo>
                  <a:lnTo>
                    <a:pt x="485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78824"/>
                    <a:invGamma/>
                  </a:schemeClr>
                </a:gs>
                <a:gs pos="100000">
                  <a:schemeClr val="bg2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38" name="Freeform 36"/>
            <p:cNvSpPr>
              <a:spLocks/>
            </p:cNvSpPr>
            <p:nvPr/>
          </p:nvSpPr>
          <p:spPr bwMode="hidden">
            <a:xfrm>
              <a:off x="4519" y="0"/>
              <a:ext cx="1235" cy="2074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1232" y="2074"/>
                </a:cxn>
                <a:cxn ang="0">
                  <a:pos x="1232" y="2038"/>
                </a:cxn>
                <a:cxn ang="0">
                  <a:pos x="42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1232" h="2074">
                  <a:moveTo>
                    <a:pt x="0" y="0"/>
                  </a:moveTo>
                  <a:lnTo>
                    <a:pt x="1232" y="2074"/>
                  </a:lnTo>
                  <a:lnTo>
                    <a:pt x="1232" y="2038"/>
                  </a:lnTo>
                  <a:lnTo>
                    <a:pt x="42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57647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39" name="Freeform 37"/>
            <p:cNvSpPr>
              <a:spLocks/>
            </p:cNvSpPr>
            <p:nvPr/>
          </p:nvSpPr>
          <p:spPr bwMode="hidden">
            <a:xfrm>
              <a:off x="4694" y="0"/>
              <a:ext cx="1060" cy="1936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1058" y="1936"/>
                </a:cxn>
                <a:cxn ang="0">
                  <a:pos x="1058" y="1930"/>
                </a:cxn>
                <a:cxn ang="0">
                  <a:pos x="54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1058" h="1936">
                  <a:moveTo>
                    <a:pt x="0" y="0"/>
                  </a:moveTo>
                  <a:lnTo>
                    <a:pt x="1058" y="1936"/>
                  </a:lnTo>
                  <a:lnTo>
                    <a:pt x="1058" y="1930"/>
                  </a:lnTo>
                  <a:lnTo>
                    <a:pt x="54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72549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0" name="Freeform 38"/>
            <p:cNvSpPr>
              <a:spLocks/>
            </p:cNvSpPr>
            <p:nvPr/>
          </p:nvSpPr>
          <p:spPr bwMode="hidden">
            <a:xfrm>
              <a:off x="4981" y="0"/>
              <a:ext cx="773" cy="1487"/>
            </a:xfrm>
            <a:custGeom>
              <a:avLst/>
              <a:gdLst/>
              <a:ahLst/>
              <a:cxnLst>
                <a:cxn ang="0">
                  <a:pos x="771" y="1433"/>
                </a:cxn>
                <a:cxn ang="0">
                  <a:pos x="42" y="0"/>
                </a:cxn>
                <a:cxn ang="0">
                  <a:pos x="0" y="0"/>
                </a:cxn>
                <a:cxn ang="0">
                  <a:pos x="771" y="1487"/>
                </a:cxn>
                <a:cxn ang="0">
                  <a:pos x="771" y="1433"/>
                </a:cxn>
                <a:cxn ang="0">
                  <a:pos x="771" y="1433"/>
                </a:cxn>
              </a:cxnLst>
              <a:rect l="0" t="0" r="r" b="b"/>
              <a:pathLst>
                <a:path w="771" h="1487">
                  <a:moveTo>
                    <a:pt x="771" y="1433"/>
                  </a:moveTo>
                  <a:lnTo>
                    <a:pt x="42" y="0"/>
                  </a:lnTo>
                  <a:lnTo>
                    <a:pt x="0" y="0"/>
                  </a:lnTo>
                  <a:lnTo>
                    <a:pt x="771" y="1487"/>
                  </a:lnTo>
                  <a:lnTo>
                    <a:pt x="771" y="1433"/>
                  </a:lnTo>
                  <a:lnTo>
                    <a:pt x="771" y="1433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78824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grpSp>
          <p:nvGrpSpPr>
            <p:cNvPr id="41" name="Group 39"/>
            <p:cNvGrpSpPr>
              <a:grpSpLocks/>
            </p:cNvGrpSpPr>
            <p:nvPr userDrawn="1"/>
          </p:nvGrpSpPr>
          <p:grpSpPr bwMode="auto">
            <a:xfrm>
              <a:off x="0" y="1632"/>
              <a:ext cx="5758" cy="1858"/>
              <a:chOff x="0" y="1632"/>
              <a:chExt cx="5758" cy="1858"/>
            </a:xfrm>
          </p:grpSpPr>
          <p:sp>
            <p:nvSpPr>
              <p:cNvPr id="42" name="Freeform 40"/>
              <p:cNvSpPr>
                <a:spLocks/>
              </p:cNvSpPr>
              <p:nvPr/>
            </p:nvSpPr>
            <p:spPr bwMode="hidden">
              <a:xfrm>
                <a:off x="0" y="1632"/>
                <a:ext cx="3670" cy="1313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366"/>
                  </a:cxn>
                  <a:cxn ang="0">
                    <a:pos x="3635" y="1313"/>
                  </a:cxn>
                  <a:cxn ang="0">
                    <a:pos x="3647" y="1235"/>
                  </a:cxn>
                  <a:cxn ang="0">
                    <a:pos x="3659" y="1163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w="3659" h="1313">
                    <a:moveTo>
                      <a:pt x="0" y="0"/>
                    </a:moveTo>
                    <a:lnTo>
                      <a:pt x="0" y="366"/>
                    </a:lnTo>
                    <a:lnTo>
                      <a:pt x="3635" y="1313"/>
                    </a:lnTo>
                    <a:lnTo>
                      <a:pt x="3647" y="1235"/>
                    </a:lnTo>
                    <a:lnTo>
                      <a:pt x="3659" y="1163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>
                      <a:gamma/>
                      <a:shade val="72549"/>
                      <a:invGamma/>
                    </a:schemeClr>
                  </a:gs>
                  <a:gs pos="100000">
                    <a:schemeClr val="bg1"/>
                  </a:gs>
                </a:gsLst>
                <a:lin ang="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43" name="Freeform 41"/>
              <p:cNvSpPr>
                <a:spLocks/>
              </p:cNvSpPr>
              <p:nvPr/>
            </p:nvSpPr>
            <p:spPr bwMode="hidden">
              <a:xfrm>
                <a:off x="3646" y="2795"/>
                <a:ext cx="2112" cy="695"/>
              </a:xfrm>
              <a:custGeom>
                <a:avLst/>
                <a:gdLst/>
                <a:ahLst/>
                <a:cxnLst>
                  <a:cxn ang="0">
                    <a:pos x="2105" y="665"/>
                  </a:cxn>
                  <a:cxn ang="0">
                    <a:pos x="24" y="0"/>
                  </a:cxn>
                  <a:cxn ang="0">
                    <a:pos x="12" y="72"/>
                  </a:cxn>
                  <a:cxn ang="0">
                    <a:pos x="0" y="150"/>
                  </a:cxn>
                  <a:cxn ang="0">
                    <a:pos x="2105" y="695"/>
                  </a:cxn>
                  <a:cxn ang="0">
                    <a:pos x="2105" y="665"/>
                  </a:cxn>
                  <a:cxn ang="0">
                    <a:pos x="2105" y="665"/>
                  </a:cxn>
                </a:cxnLst>
                <a:rect l="0" t="0" r="r" b="b"/>
                <a:pathLst>
                  <a:path w="2105" h="695">
                    <a:moveTo>
                      <a:pt x="2105" y="665"/>
                    </a:moveTo>
                    <a:lnTo>
                      <a:pt x="24" y="0"/>
                    </a:lnTo>
                    <a:lnTo>
                      <a:pt x="12" y="72"/>
                    </a:lnTo>
                    <a:lnTo>
                      <a:pt x="0" y="150"/>
                    </a:lnTo>
                    <a:lnTo>
                      <a:pt x="2105" y="695"/>
                    </a:lnTo>
                    <a:lnTo>
                      <a:pt x="2105" y="665"/>
                    </a:lnTo>
                    <a:lnTo>
                      <a:pt x="2105" y="665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tint val="90980"/>
                      <a:invGamma/>
                    </a:schemeClr>
                  </a:gs>
                </a:gsLst>
                <a:lin ang="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</p:grpSp>
      </p:grpSp>
      <p:sp>
        <p:nvSpPr>
          <p:cNvPr id="14378" name="Rectangle 42"/>
          <p:cNvSpPr>
            <a:spLocks noGrp="1" noChangeArrowheads="1"/>
          </p:cNvSpPr>
          <p:nvPr>
            <p:ph type="ctrTitle" sz="quarter"/>
          </p:nvPr>
        </p:nvSpPr>
        <p:spPr>
          <a:xfrm>
            <a:off x="457200" y="1600200"/>
            <a:ext cx="8229600" cy="1828800"/>
          </a:xfrm>
        </p:spPr>
        <p:txBody>
          <a:bodyPr/>
          <a:lstStyle>
            <a:lvl1pPr>
              <a:defRPr sz="4800"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14379" name="Rectangle 43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 sz="3600"/>
            </a:lvl1pPr>
          </a:lstStyle>
          <a:p>
            <a:r>
              <a:rPr lang="cs-CZ"/>
              <a:t>Klepnutím lze upravit styl předlohy podnadpisů.</a:t>
            </a:r>
          </a:p>
        </p:txBody>
      </p:sp>
      <p:sp>
        <p:nvSpPr>
          <p:cNvPr id="44" name="Rectangle 44"/>
          <p:cNvSpPr>
            <a:spLocks noGrp="1" noChangeArrowheads="1"/>
          </p:cNvSpPr>
          <p:nvPr>
            <p:ph type="dt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5" name="Rectangle 4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6" name="Rectangle 4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E1BF86D-B1E0-4ADA-9C15-113380BE446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4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4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48CB47A-BE58-4BE2-88C4-01F758EB986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4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4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4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20F5F74-2CE7-4E6D-92A8-63D225B6662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4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4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DD6AA66-1AE1-42CE-9B2D-3408C09E126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4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4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75D13A2-7EBA-47CD-B062-7546BB8AE15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4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4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4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2394F79-346E-4FAB-9A6F-DCB25FB6892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4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4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DB37286-565B-467E-818D-7A354AFFA1F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4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4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2168644-9BA7-499D-894F-23A9AD27B9C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4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4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975364F-8B57-4601-811B-5244A8E6718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4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4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3417AC8-D589-406C-97DC-41E6F4F0F7C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7813"/>
            <a:ext cx="2057400" cy="5853112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7813"/>
            <a:ext cx="6019800" cy="5853112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4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4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3585D24-6872-484C-874E-BA825FBF496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7813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3072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3072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4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4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65DB0CB-03C5-4246-9153-59CE69EFA37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 preserve="1">
  <p:cSld name="Nadpis a 4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sz="quarter"/>
          </p:nvPr>
        </p:nvSpPr>
        <p:spPr>
          <a:xfrm>
            <a:off x="457200" y="277813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4038600" cy="2189163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9163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457200" y="3941763"/>
            <a:ext cx="4038600" cy="2189162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8200" y="3941763"/>
            <a:ext cx="4038600" cy="2189162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4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4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2E5BDB1-6FCF-40FE-9C6D-E3661D4F649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woObj">
  <p:cSld name="Nadpis, 1 velký a 2 malé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5988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4648200" y="3938588"/>
            <a:ext cx="4038600" cy="218757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00818BC-ED3B-4971-BF1B-0B80E911809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image" Target="../media/image3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image" Target="../media/image2.png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chemeClr val="bg1">
                <a:gamma/>
                <a:shade val="57647"/>
                <a:invGamma/>
              </a:schemeClr>
            </a:gs>
            <a:gs pos="100000">
              <a:schemeClr val="bg1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2"/>
          <p:cNvGrpSpPr>
            <a:grpSpLocks/>
          </p:cNvGrpSpPr>
          <p:nvPr/>
        </p:nvGrpSpPr>
        <p:grpSpPr bwMode="auto">
          <a:xfrm>
            <a:off x="0" y="0"/>
            <a:ext cx="9144000" cy="6856413"/>
            <a:chOff x="0" y="0"/>
            <a:chExt cx="5760" cy="4319"/>
          </a:xfrm>
        </p:grpSpPr>
        <p:sp>
          <p:nvSpPr>
            <p:cNvPr id="13315" name="Freeform 3"/>
            <p:cNvSpPr>
              <a:spLocks/>
            </p:cNvSpPr>
            <p:nvPr/>
          </p:nvSpPr>
          <p:spPr bwMode="hidden">
            <a:xfrm>
              <a:off x="0" y="12"/>
              <a:ext cx="5758" cy="3273"/>
            </a:xfrm>
            <a:custGeom>
              <a:avLst/>
              <a:gdLst/>
              <a:ahLst/>
              <a:cxnLst>
                <a:cxn ang="0">
                  <a:pos x="3193" y="1816"/>
                </a:cxn>
                <a:cxn ang="0">
                  <a:pos x="0" y="0"/>
                </a:cxn>
                <a:cxn ang="0">
                  <a:pos x="0" y="522"/>
                </a:cxn>
                <a:cxn ang="0">
                  <a:pos x="3037" y="1978"/>
                </a:cxn>
                <a:cxn ang="0">
                  <a:pos x="5740" y="3273"/>
                </a:cxn>
                <a:cxn ang="0">
                  <a:pos x="5740" y="3267"/>
                </a:cxn>
                <a:cxn ang="0">
                  <a:pos x="3193" y="1816"/>
                </a:cxn>
                <a:cxn ang="0">
                  <a:pos x="3193" y="1816"/>
                </a:cxn>
              </a:cxnLst>
              <a:rect l="0" t="0" r="r" b="b"/>
              <a:pathLst>
                <a:path w="5740" h="3273">
                  <a:moveTo>
                    <a:pt x="3193" y="1816"/>
                  </a:moveTo>
                  <a:lnTo>
                    <a:pt x="0" y="0"/>
                  </a:lnTo>
                  <a:lnTo>
                    <a:pt x="0" y="522"/>
                  </a:lnTo>
                  <a:lnTo>
                    <a:pt x="3037" y="1978"/>
                  </a:lnTo>
                  <a:lnTo>
                    <a:pt x="5740" y="3273"/>
                  </a:lnTo>
                  <a:lnTo>
                    <a:pt x="5740" y="3267"/>
                  </a:lnTo>
                  <a:lnTo>
                    <a:pt x="3193" y="1816"/>
                  </a:lnTo>
                  <a:lnTo>
                    <a:pt x="3193" y="1816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63529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3316" name="Freeform 4"/>
            <p:cNvSpPr>
              <a:spLocks/>
            </p:cNvSpPr>
            <p:nvPr/>
          </p:nvSpPr>
          <p:spPr bwMode="hidden">
            <a:xfrm>
              <a:off x="149" y="0"/>
              <a:ext cx="5609" cy="3243"/>
            </a:xfrm>
            <a:custGeom>
              <a:avLst/>
              <a:gdLst/>
              <a:ahLst/>
              <a:cxnLst>
                <a:cxn ang="0">
                  <a:pos x="3163" y="1714"/>
                </a:cxn>
                <a:cxn ang="0">
                  <a:pos x="431" y="0"/>
                </a:cxn>
                <a:cxn ang="0">
                  <a:pos x="0" y="0"/>
                </a:cxn>
                <a:cxn ang="0">
                  <a:pos x="3086" y="1786"/>
                </a:cxn>
                <a:cxn ang="0">
                  <a:pos x="5591" y="3243"/>
                </a:cxn>
                <a:cxn ang="0">
                  <a:pos x="5591" y="3237"/>
                </a:cxn>
                <a:cxn ang="0">
                  <a:pos x="3163" y="1714"/>
                </a:cxn>
                <a:cxn ang="0">
                  <a:pos x="3163" y="1714"/>
                </a:cxn>
              </a:cxnLst>
              <a:rect l="0" t="0" r="r" b="b"/>
              <a:pathLst>
                <a:path w="5591" h="3243">
                  <a:moveTo>
                    <a:pt x="3163" y="1714"/>
                  </a:moveTo>
                  <a:lnTo>
                    <a:pt x="431" y="0"/>
                  </a:lnTo>
                  <a:lnTo>
                    <a:pt x="0" y="0"/>
                  </a:lnTo>
                  <a:lnTo>
                    <a:pt x="3086" y="1786"/>
                  </a:lnTo>
                  <a:lnTo>
                    <a:pt x="5591" y="3243"/>
                  </a:lnTo>
                  <a:lnTo>
                    <a:pt x="5591" y="3237"/>
                  </a:lnTo>
                  <a:lnTo>
                    <a:pt x="3163" y="1714"/>
                  </a:lnTo>
                  <a:lnTo>
                    <a:pt x="3163" y="1714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60784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3317" name="Freeform 5"/>
            <p:cNvSpPr>
              <a:spLocks/>
            </p:cNvSpPr>
            <p:nvPr/>
          </p:nvSpPr>
          <p:spPr bwMode="hidden">
            <a:xfrm>
              <a:off x="0" y="3433"/>
              <a:ext cx="4038" cy="191"/>
            </a:xfrm>
            <a:custGeom>
              <a:avLst/>
              <a:gdLst/>
              <a:ahLst/>
              <a:cxnLst>
                <a:cxn ang="0">
                  <a:pos x="0" y="156"/>
                </a:cxn>
                <a:cxn ang="0">
                  <a:pos x="4042" y="192"/>
                </a:cxn>
                <a:cxn ang="0">
                  <a:pos x="4042" y="144"/>
                </a:cxn>
                <a:cxn ang="0">
                  <a:pos x="0" y="0"/>
                </a:cxn>
                <a:cxn ang="0">
                  <a:pos x="0" y="156"/>
                </a:cxn>
                <a:cxn ang="0">
                  <a:pos x="0" y="156"/>
                </a:cxn>
              </a:cxnLst>
              <a:rect l="0" t="0" r="r" b="b"/>
              <a:pathLst>
                <a:path w="4042" h="192">
                  <a:moveTo>
                    <a:pt x="0" y="156"/>
                  </a:moveTo>
                  <a:lnTo>
                    <a:pt x="4042" y="192"/>
                  </a:lnTo>
                  <a:lnTo>
                    <a:pt x="4042" y="144"/>
                  </a:lnTo>
                  <a:lnTo>
                    <a:pt x="0" y="0"/>
                  </a:lnTo>
                  <a:lnTo>
                    <a:pt x="0" y="156"/>
                  </a:lnTo>
                  <a:lnTo>
                    <a:pt x="0" y="156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75686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3318" name="Freeform 6"/>
            <p:cNvSpPr>
              <a:spLocks/>
            </p:cNvSpPr>
            <p:nvPr/>
          </p:nvSpPr>
          <p:spPr bwMode="hidden">
            <a:xfrm>
              <a:off x="4038" y="3577"/>
              <a:ext cx="1720" cy="65"/>
            </a:xfrm>
            <a:custGeom>
              <a:avLst/>
              <a:gdLst/>
              <a:ahLst/>
              <a:cxnLst>
                <a:cxn ang="0">
                  <a:pos x="1722" y="66"/>
                </a:cxn>
                <a:cxn ang="0">
                  <a:pos x="1722" y="60"/>
                </a:cxn>
                <a:cxn ang="0">
                  <a:pos x="0" y="0"/>
                </a:cxn>
                <a:cxn ang="0">
                  <a:pos x="0" y="48"/>
                </a:cxn>
                <a:cxn ang="0">
                  <a:pos x="1722" y="66"/>
                </a:cxn>
                <a:cxn ang="0">
                  <a:pos x="1722" y="66"/>
                </a:cxn>
              </a:cxnLst>
              <a:rect l="0" t="0" r="r" b="b"/>
              <a:pathLst>
                <a:path w="1722" h="66">
                  <a:moveTo>
                    <a:pt x="1722" y="66"/>
                  </a:moveTo>
                  <a:lnTo>
                    <a:pt x="1722" y="60"/>
                  </a:lnTo>
                  <a:lnTo>
                    <a:pt x="0" y="0"/>
                  </a:lnTo>
                  <a:lnTo>
                    <a:pt x="0" y="48"/>
                  </a:lnTo>
                  <a:lnTo>
                    <a:pt x="1722" y="66"/>
                  </a:lnTo>
                  <a:lnTo>
                    <a:pt x="1722" y="66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3319" name="Freeform 7"/>
            <p:cNvSpPr>
              <a:spLocks/>
            </p:cNvSpPr>
            <p:nvPr/>
          </p:nvSpPr>
          <p:spPr bwMode="hidden">
            <a:xfrm>
              <a:off x="0" y="3726"/>
              <a:ext cx="4784" cy="329"/>
            </a:xfrm>
            <a:custGeom>
              <a:avLst/>
              <a:gdLst/>
              <a:ahLst/>
              <a:cxnLst>
                <a:cxn ang="0">
                  <a:pos x="0" y="329"/>
                </a:cxn>
                <a:cxn ang="0">
                  <a:pos x="4789" y="77"/>
                </a:cxn>
                <a:cxn ang="0">
                  <a:pos x="4789" y="0"/>
                </a:cxn>
                <a:cxn ang="0">
                  <a:pos x="0" y="107"/>
                </a:cxn>
                <a:cxn ang="0">
                  <a:pos x="0" y="329"/>
                </a:cxn>
                <a:cxn ang="0">
                  <a:pos x="0" y="329"/>
                </a:cxn>
              </a:cxnLst>
              <a:rect l="0" t="0" r="r" b="b"/>
              <a:pathLst>
                <a:path w="4789" h="329">
                  <a:moveTo>
                    <a:pt x="0" y="329"/>
                  </a:moveTo>
                  <a:lnTo>
                    <a:pt x="4789" y="77"/>
                  </a:lnTo>
                  <a:lnTo>
                    <a:pt x="4789" y="0"/>
                  </a:lnTo>
                  <a:lnTo>
                    <a:pt x="0" y="107"/>
                  </a:lnTo>
                  <a:lnTo>
                    <a:pt x="0" y="329"/>
                  </a:lnTo>
                  <a:lnTo>
                    <a:pt x="0" y="329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81961"/>
                    <a:invGamma/>
                  </a:schemeClr>
                </a:gs>
                <a:gs pos="100000">
                  <a:schemeClr val="bg1"/>
                </a:gs>
              </a:gsLst>
              <a:lin ang="0" scaled="1"/>
            </a:gradFill>
            <a:ln w="9525" cap="flat" cmpd="sng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3320" name="Freeform 8"/>
            <p:cNvSpPr>
              <a:spLocks/>
            </p:cNvSpPr>
            <p:nvPr/>
          </p:nvSpPr>
          <p:spPr bwMode="hidden">
            <a:xfrm>
              <a:off x="4784" y="3702"/>
              <a:ext cx="974" cy="101"/>
            </a:xfrm>
            <a:custGeom>
              <a:avLst/>
              <a:gdLst/>
              <a:ahLst/>
              <a:cxnLst>
                <a:cxn ang="0">
                  <a:pos x="975" y="48"/>
                </a:cxn>
                <a:cxn ang="0">
                  <a:pos x="975" y="0"/>
                </a:cxn>
                <a:cxn ang="0">
                  <a:pos x="0" y="24"/>
                </a:cxn>
                <a:cxn ang="0">
                  <a:pos x="0" y="101"/>
                </a:cxn>
                <a:cxn ang="0">
                  <a:pos x="975" y="48"/>
                </a:cxn>
                <a:cxn ang="0">
                  <a:pos x="975" y="48"/>
                </a:cxn>
              </a:cxnLst>
              <a:rect l="0" t="0" r="r" b="b"/>
              <a:pathLst>
                <a:path w="975" h="101">
                  <a:moveTo>
                    <a:pt x="975" y="48"/>
                  </a:moveTo>
                  <a:lnTo>
                    <a:pt x="975" y="0"/>
                  </a:lnTo>
                  <a:lnTo>
                    <a:pt x="0" y="24"/>
                  </a:lnTo>
                  <a:lnTo>
                    <a:pt x="0" y="101"/>
                  </a:lnTo>
                  <a:lnTo>
                    <a:pt x="975" y="48"/>
                  </a:lnTo>
                  <a:lnTo>
                    <a:pt x="975" y="48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3321" name="Freeform 9"/>
            <p:cNvSpPr>
              <a:spLocks/>
            </p:cNvSpPr>
            <p:nvPr/>
          </p:nvSpPr>
          <p:spPr bwMode="hidden">
            <a:xfrm>
              <a:off x="3619" y="3815"/>
              <a:ext cx="2139" cy="198"/>
            </a:xfrm>
            <a:custGeom>
              <a:avLst/>
              <a:gdLst/>
              <a:ahLst/>
              <a:cxnLst>
                <a:cxn ang="0">
                  <a:pos x="2141" y="0"/>
                </a:cxn>
                <a:cxn ang="0">
                  <a:pos x="0" y="156"/>
                </a:cxn>
                <a:cxn ang="0">
                  <a:pos x="0" y="198"/>
                </a:cxn>
                <a:cxn ang="0">
                  <a:pos x="2141" y="0"/>
                </a:cxn>
                <a:cxn ang="0">
                  <a:pos x="2141" y="0"/>
                </a:cxn>
              </a:cxnLst>
              <a:rect l="0" t="0" r="r" b="b"/>
              <a:pathLst>
                <a:path w="2141" h="198">
                  <a:moveTo>
                    <a:pt x="2141" y="0"/>
                  </a:moveTo>
                  <a:lnTo>
                    <a:pt x="0" y="156"/>
                  </a:lnTo>
                  <a:lnTo>
                    <a:pt x="0" y="198"/>
                  </a:lnTo>
                  <a:lnTo>
                    <a:pt x="2141" y="0"/>
                  </a:lnTo>
                  <a:lnTo>
                    <a:pt x="2141" y="0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3322" name="Freeform 10"/>
            <p:cNvSpPr>
              <a:spLocks/>
            </p:cNvSpPr>
            <p:nvPr/>
          </p:nvSpPr>
          <p:spPr bwMode="hidden">
            <a:xfrm>
              <a:off x="0" y="3971"/>
              <a:ext cx="3619" cy="348"/>
            </a:xfrm>
            <a:custGeom>
              <a:avLst/>
              <a:gdLst/>
              <a:ahLst/>
              <a:cxnLst>
                <a:cxn ang="0">
                  <a:pos x="0" y="348"/>
                </a:cxn>
                <a:cxn ang="0">
                  <a:pos x="311" y="348"/>
                </a:cxn>
                <a:cxn ang="0">
                  <a:pos x="3623" y="42"/>
                </a:cxn>
                <a:cxn ang="0">
                  <a:pos x="3623" y="0"/>
                </a:cxn>
                <a:cxn ang="0">
                  <a:pos x="0" y="264"/>
                </a:cxn>
                <a:cxn ang="0">
                  <a:pos x="0" y="348"/>
                </a:cxn>
                <a:cxn ang="0">
                  <a:pos x="0" y="348"/>
                </a:cxn>
              </a:cxnLst>
              <a:rect l="0" t="0" r="r" b="b"/>
              <a:pathLst>
                <a:path w="3623" h="348">
                  <a:moveTo>
                    <a:pt x="0" y="348"/>
                  </a:moveTo>
                  <a:lnTo>
                    <a:pt x="311" y="348"/>
                  </a:lnTo>
                  <a:lnTo>
                    <a:pt x="3623" y="42"/>
                  </a:lnTo>
                  <a:lnTo>
                    <a:pt x="3623" y="0"/>
                  </a:lnTo>
                  <a:lnTo>
                    <a:pt x="0" y="264"/>
                  </a:lnTo>
                  <a:lnTo>
                    <a:pt x="0" y="348"/>
                  </a:lnTo>
                  <a:lnTo>
                    <a:pt x="0" y="348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72549"/>
                    <a:invGamma/>
                  </a:schemeClr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3323" name="Freeform 11"/>
            <p:cNvSpPr>
              <a:spLocks/>
            </p:cNvSpPr>
            <p:nvPr/>
          </p:nvSpPr>
          <p:spPr bwMode="hidden">
            <a:xfrm>
              <a:off x="2097" y="4043"/>
              <a:ext cx="2514" cy="276"/>
            </a:xfrm>
            <a:custGeom>
              <a:avLst/>
              <a:gdLst/>
              <a:ahLst/>
              <a:cxnLst>
                <a:cxn ang="0">
                  <a:pos x="2182" y="276"/>
                </a:cxn>
                <a:cxn ang="0">
                  <a:pos x="2517" y="204"/>
                </a:cxn>
                <a:cxn ang="0">
                  <a:pos x="2260" y="0"/>
                </a:cxn>
                <a:cxn ang="0">
                  <a:pos x="0" y="276"/>
                </a:cxn>
                <a:cxn ang="0">
                  <a:pos x="2182" y="276"/>
                </a:cxn>
                <a:cxn ang="0">
                  <a:pos x="2182" y="276"/>
                </a:cxn>
              </a:cxnLst>
              <a:rect l="0" t="0" r="r" b="b"/>
              <a:pathLst>
                <a:path w="2517" h="276">
                  <a:moveTo>
                    <a:pt x="2182" y="276"/>
                  </a:moveTo>
                  <a:lnTo>
                    <a:pt x="2517" y="204"/>
                  </a:lnTo>
                  <a:lnTo>
                    <a:pt x="2260" y="0"/>
                  </a:lnTo>
                  <a:lnTo>
                    <a:pt x="0" y="276"/>
                  </a:lnTo>
                  <a:lnTo>
                    <a:pt x="2182" y="276"/>
                  </a:lnTo>
                  <a:lnTo>
                    <a:pt x="2182" y="276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3324" name="Freeform 12"/>
            <p:cNvSpPr>
              <a:spLocks/>
            </p:cNvSpPr>
            <p:nvPr/>
          </p:nvSpPr>
          <p:spPr bwMode="hidden">
            <a:xfrm>
              <a:off x="4354" y="3869"/>
              <a:ext cx="1404" cy="378"/>
            </a:xfrm>
            <a:custGeom>
              <a:avLst/>
              <a:gdLst/>
              <a:ahLst/>
              <a:cxnLst>
                <a:cxn ang="0">
                  <a:pos x="1405" y="126"/>
                </a:cxn>
                <a:cxn ang="0">
                  <a:pos x="1405" y="0"/>
                </a:cxn>
                <a:cxn ang="0">
                  <a:pos x="0" y="174"/>
                </a:cxn>
                <a:cxn ang="0">
                  <a:pos x="257" y="378"/>
                </a:cxn>
                <a:cxn ang="0">
                  <a:pos x="1405" y="126"/>
                </a:cxn>
                <a:cxn ang="0">
                  <a:pos x="1405" y="126"/>
                </a:cxn>
              </a:cxnLst>
              <a:rect l="0" t="0" r="r" b="b"/>
              <a:pathLst>
                <a:path w="1405" h="378">
                  <a:moveTo>
                    <a:pt x="1405" y="126"/>
                  </a:moveTo>
                  <a:lnTo>
                    <a:pt x="1405" y="0"/>
                  </a:lnTo>
                  <a:lnTo>
                    <a:pt x="0" y="174"/>
                  </a:lnTo>
                  <a:lnTo>
                    <a:pt x="257" y="378"/>
                  </a:lnTo>
                  <a:lnTo>
                    <a:pt x="1405" y="126"/>
                  </a:lnTo>
                  <a:lnTo>
                    <a:pt x="1405" y="126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tint val="96863"/>
                    <a:invGamma/>
                  </a:schemeClr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3325" name="Freeform 13"/>
            <p:cNvSpPr>
              <a:spLocks/>
            </p:cNvSpPr>
            <p:nvPr/>
          </p:nvSpPr>
          <p:spPr bwMode="hidden">
            <a:xfrm>
              <a:off x="5030" y="3151"/>
              <a:ext cx="728" cy="240"/>
            </a:xfrm>
            <a:custGeom>
              <a:avLst/>
              <a:gdLst/>
              <a:ahLst/>
              <a:cxnLst>
                <a:cxn ang="0">
                  <a:pos x="729" y="240"/>
                </a:cxn>
                <a:cxn ang="0">
                  <a:pos x="0" y="0"/>
                </a:cxn>
                <a:cxn ang="0">
                  <a:pos x="0" y="6"/>
                </a:cxn>
                <a:cxn ang="0">
                  <a:pos x="729" y="240"/>
                </a:cxn>
                <a:cxn ang="0">
                  <a:pos x="729" y="240"/>
                </a:cxn>
              </a:cxnLst>
              <a:rect l="0" t="0" r="r" b="b"/>
              <a:pathLst>
                <a:path w="729" h="240">
                  <a:moveTo>
                    <a:pt x="729" y="240"/>
                  </a:moveTo>
                  <a:lnTo>
                    <a:pt x="0" y="0"/>
                  </a:lnTo>
                  <a:lnTo>
                    <a:pt x="0" y="6"/>
                  </a:lnTo>
                  <a:lnTo>
                    <a:pt x="729" y="240"/>
                  </a:lnTo>
                  <a:lnTo>
                    <a:pt x="729" y="240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3326" name="Freeform 14"/>
            <p:cNvSpPr>
              <a:spLocks/>
            </p:cNvSpPr>
            <p:nvPr/>
          </p:nvSpPr>
          <p:spPr bwMode="hidden">
            <a:xfrm>
              <a:off x="0" y="1486"/>
              <a:ext cx="5030" cy="1671"/>
            </a:xfrm>
            <a:custGeom>
              <a:avLst/>
              <a:gdLst/>
              <a:ahLst/>
              <a:cxnLst>
                <a:cxn ang="0">
                  <a:pos x="0" y="72"/>
                </a:cxn>
                <a:cxn ang="0">
                  <a:pos x="5035" y="1672"/>
                </a:cxn>
                <a:cxn ang="0">
                  <a:pos x="5035" y="1666"/>
                </a:cxn>
                <a:cxn ang="0">
                  <a:pos x="0" y="0"/>
                </a:cxn>
                <a:cxn ang="0">
                  <a:pos x="0" y="72"/>
                </a:cxn>
                <a:cxn ang="0">
                  <a:pos x="0" y="72"/>
                </a:cxn>
              </a:cxnLst>
              <a:rect l="0" t="0" r="r" b="b"/>
              <a:pathLst>
                <a:path w="5035" h="1672">
                  <a:moveTo>
                    <a:pt x="0" y="72"/>
                  </a:moveTo>
                  <a:lnTo>
                    <a:pt x="5035" y="1672"/>
                  </a:lnTo>
                  <a:lnTo>
                    <a:pt x="5035" y="1666"/>
                  </a:lnTo>
                  <a:lnTo>
                    <a:pt x="0" y="0"/>
                  </a:lnTo>
                  <a:lnTo>
                    <a:pt x="0" y="72"/>
                  </a:lnTo>
                  <a:lnTo>
                    <a:pt x="0" y="72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54510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3327" name="Freeform 15"/>
            <p:cNvSpPr>
              <a:spLocks/>
            </p:cNvSpPr>
            <p:nvPr/>
          </p:nvSpPr>
          <p:spPr bwMode="hidden">
            <a:xfrm>
              <a:off x="5030" y="3049"/>
              <a:ext cx="728" cy="318"/>
            </a:xfrm>
            <a:custGeom>
              <a:avLst/>
              <a:gdLst/>
              <a:ahLst/>
              <a:cxnLst>
                <a:cxn ang="0">
                  <a:pos x="729" y="318"/>
                </a:cxn>
                <a:cxn ang="0">
                  <a:pos x="729" y="312"/>
                </a:cxn>
                <a:cxn ang="0">
                  <a:pos x="0" y="0"/>
                </a:cxn>
                <a:cxn ang="0">
                  <a:pos x="0" y="54"/>
                </a:cxn>
                <a:cxn ang="0">
                  <a:pos x="729" y="318"/>
                </a:cxn>
                <a:cxn ang="0">
                  <a:pos x="729" y="318"/>
                </a:cxn>
              </a:cxnLst>
              <a:rect l="0" t="0" r="r" b="b"/>
              <a:pathLst>
                <a:path w="729" h="318">
                  <a:moveTo>
                    <a:pt x="729" y="318"/>
                  </a:moveTo>
                  <a:lnTo>
                    <a:pt x="729" y="312"/>
                  </a:lnTo>
                  <a:lnTo>
                    <a:pt x="0" y="0"/>
                  </a:lnTo>
                  <a:lnTo>
                    <a:pt x="0" y="54"/>
                  </a:lnTo>
                  <a:lnTo>
                    <a:pt x="729" y="318"/>
                  </a:lnTo>
                  <a:lnTo>
                    <a:pt x="729" y="318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3328" name="Freeform 16"/>
            <p:cNvSpPr>
              <a:spLocks/>
            </p:cNvSpPr>
            <p:nvPr/>
          </p:nvSpPr>
          <p:spPr bwMode="hidden">
            <a:xfrm>
              <a:off x="0" y="916"/>
              <a:ext cx="5030" cy="2187"/>
            </a:xfrm>
            <a:custGeom>
              <a:avLst/>
              <a:gdLst/>
              <a:ahLst/>
              <a:cxnLst>
                <a:cxn ang="0">
                  <a:pos x="0" y="396"/>
                </a:cxn>
                <a:cxn ang="0">
                  <a:pos x="5035" y="2188"/>
                </a:cxn>
                <a:cxn ang="0">
                  <a:pos x="5035" y="2134"/>
                </a:cxn>
                <a:cxn ang="0">
                  <a:pos x="0" y="0"/>
                </a:cxn>
                <a:cxn ang="0">
                  <a:pos x="0" y="396"/>
                </a:cxn>
                <a:cxn ang="0">
                  <a:pos x="0" y="396"/>
                </a:cxn>
              </a:cxnLst>
              <a:rect l="0" t="0" r="r" b="b"/>
              <a:pathLst>
                <a:path w="5035" h="2188">
                  <a:moveTo>
                    <a:pt x="0" y="396"/>
                  </a:moveTo>
                  <a:lnTo>
                    <a:pt x="5035" y="2188"/>
                  </a:lnTo>
                  <a:lnTo>
                    <a:pt x="5035" y="2134"/>
                  </a:lnTo>
                  <a:lnTo>
                    <a:pt x="0" y="0"/>
                  </a:lnTo>
                  <a:lnTo>
                    <a:pt x="0" y="396"/>
                  </a:lnTo>
                  <a:lnTo>
                    <a:pt x="0" y="396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66667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3329" name="Freeform 17"/>
            <p:cNvSpPr>
              <a:spLocks/>
            </p:cNvSpPr>
            <p:nvPr/>
          </p:nvSpPr>
          <p:spPr bwMode="hidden">
            <a:xfrm>
              <a:off x="2294" y="0"/>
              <a:ext cx="3159" cy="2725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3145" y="2727"/>
                </a:cxn>
                <a:cxn ang="0">
                  <a:pos x="3163" y="2704"/>
                </a:cxn>
                <a:cxn ang="0">
                  <a:pos x="102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3163" h="2727">
                  <a:moveTo>
                    <a:pt x="0" y="0"/>
                  </a:moveTo>
                  <a:lnTo>
                    <a:pt x="3145" y="2727"/>
                  </a:lnTo>
                  <a:lnTo>
                    <a:pt x="3163" y="2704"/>
                  </a:lnTo>
                  <a:lnTo>
                    <a:pt x="102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69804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3330" name="Freeform 18"/>
            <p:cNvSpPr>
              <a:spLocks/>
            </p:cNvSpPr>
            <p:nvPr/>
          </p:nvSpPr>
          <p:spPr bwMode="hidden">
            <a:xfrm>
              <a:off x="5435" y="2702"/>
              <a:ext cx="323" cy="299"/>
            </a:xfrm>
            <a:custGeom>
              <a:avLst/>
              <a:gdLst/>
              <a:ahLst/>
              <a:cxnLst>
                <a:cxn ang="0">
                  <a:pos x="323" y="299"/>
                </a:cxn>
                <a:cxn ang="0">
                  <a:pos x="323" y="263"/>
                </a:cxn>
                <a:cxn ang="0">
                  <a:pos x="18" y="0"/>
                </a:cxn>
                <a:cxn ang="0">
                  <a:pos x="0" y="23"/>
                </a:cxn>
                <a:cxn ang="0">
                  <a:pos x="323" y="299"/>
                </a:cxn>
                <a:cxn ang="0">
                  <a:pos x="323" y="299"/>
                </a:cxn>
              </a:cxnLst>
              <a:rect l="0" t="0" r="r" b="b"/>
              <a:pathLst>
                <a:path w="323" h="299">
                  <a:moveTo>
                    <a:pt x="323" y="299"/>
                  </a:moveTo>
                  <a:lnTo>
                    <a:pt x="323" y="263"/>
                  </a:lnTo>
                  <a:lnTo>
                    <a:pt x="18" y="0"/>
                  </a:lnTo>
                  <a:lnTo>
                    <a:pt x="0" y="23"/>
                  </a:lnTo>
                  <a:lnTo>
                    <a:pt x="323" y="299"/>
                  </a:lnTo>
                  <a:lnTo>
                    <a:pt x="323" y="299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tint val="94118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3331" name="Freeform 19"/>
            <p:cNvSpPr>
              <a:spLocks/>
            </p:cNvSpPr>
            <p:nvPr/>
          </p:nvSpPr>
          <p:spPr bwMode="hidden">
            <a:xfrm>
              <a:off x="5477" y="2588"/>
              <a:ext cx="281" cy="335"/>
            </a:xfrm>
            <a:custGeom>
              <a:avLst/>
              <a:gdLst/>
              <a:ahLst/>
              <a:cxnLst>
                <a:cxn ang="0">
                  <a:pos x="281" y="335"/>
                </a:cxn>
                <a:cxn ang="0">
                  <a:pos x="281" y="173"/>
                </a:cxn>
                <a:cxn ang="0">
                  <a:pos x="96" y="0"/>
                </a:cxn>
                <a:cxn ang="0">
                  <a:pos x="0" y="90"/>
                </a:cxn>
                <a:cxn ang="0">
                  <a:pos x="281" y="335"/>
                </a:cxn>
                <a:cxn ang="0">
                  <a:pos x="281" y="335"/>
                </a:cxn>
              </a:cxnLst>
              <a:rect l="0" t="0" r="r" b="b"/>
              <a:pathLst>
                <a:path w="281" h="335">
                  <a:moveTo>
                    <a:pt x="281" y="335"/>
                  </a:moveTo>
                  <a:lnTo>
                    <a:pt x="281" y="173"/>
                  </a:lnTo>
                  <a:lnTo>
                    <a:pt x="96" y="0"/>
                  </a:lnTo>
                  <a:lnTo>
                    <a:pt x="0" y="90"/>
                  </a:lnTo>
                  <a:lnTo>
                    <a:pt x="281" y="335"/>
                  </a:lnTo>
                  <a:lnTo>
                    <a:pt x="281" y="335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3332" name="Freeform 20"/>
            <p:cNvSpPr>
              <a:spLocks/>
            </p:cNvSpPr>
            <p:nvPr/>
          </p:nvSpPr>
          <p:spPr bwMode="hidden">
            <a:xfrm>
              <a:off x="2454" y="0"/>
              <a:ext cx="3119" cy="2678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3026" y="2680"/>
                </a:cxn>
                <a:cxn ang="0">
                  <a:pos x="3122" y="2590"/>
                </a:cxn>
                <a:cxn ang="0">
                  <a:pos x="383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3122" h="2680">
                  <a:moveTo>
                    <a:pt x="0" y="0"/>
                  </a:moveTo>
                  <a:lnTo>
                    <a:pt x="3026" y="2680"/>
                  </a:lnTo>
                  <a:lnTo>
                    <a:pt x="3122" y="2590"/>
                  </a:lnTo>
                  <a:lnTo>
                    <a:pt x="383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46275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3333" name="Freeform 21"/>
            <p:cNvSpPr>
              <a:spLocks/>
            </p:cNvSpPr>
            <p:nvPr/>
          </p:nvSpPr>
          <p:spPr bwMode="hidden">
            <a:xfrm>
              <a:off x="5626" y="2534"/>
              <a:ext cx="132" cy="132"/>
            </a:xfrm>
            <a:custGeom>
              <a:avLst/>
              <a:gdLst/>
              <a:ahLst/>
              <a:cxnLst>
                <a:cxn ang="0">
                  <a:pos x="132" y="132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132" y="132"/>
                </a:cxn>
                <a:cxn ang="0">
                  <a:pos x="132" y="132"/>
                </a:cxn>
              </a:cxnLst>
              <a:rect l="0" t="0" r="r" b="b"/>
              <a:pathLst>
                <a:path w="132" h="132">
                  <a:moveTo>
                    <a:pt x="132" y="132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132" y="132"/>
                  </a:lnTo>
                  <a:lnTo>
                    <a:pt x="132" y="132"/>
                  </a:lnTo>
                  <a:close/>
                </a:path>
              </a:pathLst>
            </a:custGeom>
            <a:solidFill>
              <a:srgbClr val="FF9999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3334" name="Freeform 22"/>
            <p:cNvSpPr>
              <a:spLocks/>
            </p:cNvSpPr>
            <p:nvPr/>
          </p:nvSpPr>
          <p:spPr bwMode="hidden">
            <a:xfrm>
              <a:off x="3112" y="0"/>
              <a:ext cx="2514" cy="2534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2517" y="2536"/>
                </a:cxn>
                <a:cxn ang="0">
                  <a:pos x="2517" y="2536"/>
                </a:cxn>
                <a:cxn ang="0">
                  <a:pos x="66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2517" h="2536">
                  <a:moveTo>
                    <a:pt x="0" y="0"/>
                  </a:moveTo>
                  <a:lnTo>
                    <a:pt x="2517" y="2536"/>
                  </a:lnTo>
                  <a:lnTo>
                    <a:pt x="2517" y="2536"/>
                  </a:lnTo>
                  <a:lnTo>
                    <a:pt x="66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51373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3335" name="Freeform 23"/>
            <p:cNvSpPr>
              <a:spLocks/>
            </p:cNvSpPr>
            <p:nvPr/>
          </p:nvSpPr>
          <p:spPr bwMode="hidden">
            <a:xfrm>
              <a:off x="3488" y="0"/>
              <a:ext cx="2198" cy="2480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2188" y="2482"/>
                </a:cxn>
                <a:cxn ang="0">
                  <a:pos x="2200" y="2476"/>
                </a:cxn>
                <a:cxn ang="0">
                  <a:pos x="317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2200" h="2482">
                  <a:moveTo>
                    <a:pt x="0" y="0"/>
                  </a:moveTo>
                  <a:lnTo>
                    <a:pt x="2188" y="2482"/>
                  </a:lnTo>
                  <a:lnTo>
                    <a:pt x="2200" y="2476"/>
                  </a:lnTo>
                  <a:lnTo>
                    <a:pt x="317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78824"/>
                    <a:invGamma/>
                  </a:schemeClr>
                </a:gs>
                <a:gs pos="100000">
                  <a:schemeClr val="bg2"/>
                </a:gs>
              </a:gsLst>
              <a:lin ang="5400000" scaled="1"/>
            </a:gradFill>
            <a:ln w="9525" cap="flat" cmpd="sng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3336" name="Freeform 24"/>
            <p:cNvSpPr>
              <a:spLocks/>
            </p:cNvSpPr>
            <p:nvPr/>
          </p:nvSpPr>
          <p:spPr bwMode="hidden">
            <a:xfrm>
              <a:off x="5674" y="2474"/>
              <a:ext cx="84" cy="96"/>
            </a:xfrm>
            <a:custGeom>
              <a:avLst/>
              <a:gdLst/>
              <a:ahLst/>
              <a:cxnLst>
                <a:cxn ang="0">
                  <a:pos x="84" y="96"/>
                </a:cxn>
                <a:cxn ang="0">
                  <a:pos x="84" y="90"/>
                </a:cxn>
                <a:cxn ang="0">
                  <a:pos x="12" y="0"/>
                </a:cxn>
                <a:cxn ang="0">
                  <a:pos x="0" y="6"/>
                </a:cxn>
                <a:cxn ang="0">
                  <a:pos x="84" y="96"/>
                </a:cxn>
                <a:cxn ang="0">
                  <a:pos x="84" y="96"/>
                </a:cxn>
              </a:cxnLst>
              <a:rect l="0" t="0" r="r" b="b"/>
              <a:pathLst>
                <a:path w="84" h="96">
                  <a:moveTo>
                    <a:pt x="84" y="96"/>
                  </a:moveTo>
                  <a:lnTo>
                    <a:pt x="84" y="90"/>
                  </a:lnTo>
                  <a:lnTo>
                    <a:pt x="12" y="0"/>
                  </a:lnTo>
                  <a:lnTo>
                    <a:pt x="0" y="6"/>
                  </a:lnTo>
                  <a:lnTo>
                    <a:pt x="84" y="96"/>
                  </a:lnTo>
                  <a:lnTo>
                    <a:pt x="84" y="96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tint val="90980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3337" name="Freeform 25"/>
            <p:cNvSpPr>
              <a:spLocks/>
            </p:cNvSpPr>
            <p:nvPr/>
          </p:nvSpPr>
          <p:spPr bwMode="hidden">
            <a:xfrm>
              <a:off x="5603" y="850"/>
              <a:ext cx="155" cy="516"/>
            </a:xfrm>
            <a:custGeom>
              <a:avLst/>
              <a:gdLst/>
              <a:ahLst/>
              <a:cxnLst>
                <a:cxn ang="0">
                  <a:pos x="155" y="516"/>
                </a:cxn>
                <a:cxn ang="0">
                  <a:pos x="155" y="204"/>
                </a:cxn>
                <a:cxn ang="0">
                  <a:pos x="77" y="0"/>
                </a:cxn>
                <a:cxn ang="0">
                  <a:pos x="0" y="192"/>
                </a:cxn>
                <a:cxn ang="0">
                  <a:pos x="155" y="516"/>
                </a:cxn>
                <a:cxn ang="0">
                  <a:pos x="155" y="516"/>
                </a:cxn>
              </a:cxnLst>
              <a:rect l="0" t="0" r="r" b="b"/>
              <a:pathLst>
                <a:path w="155" h="516">
                  <a:moveTo>
                    <a:pt x="155" y="516"/>
                  </a:moveTo>
                  <a:lnTo>
                    <a:pt x="155" y="204"/>
                  </a:lnTo>
                  <a:lnTo>
                    <a:pt x="77" y="0"/>
                  </a:lnTo>
                  <a:lnTo>
                    <a:pt x="0" y="192"/>
                  </a:lnTo>
                  <a:lnTo>
                    <a:pt x="155" y="516"/>
                  </a:lnTo>
                  <a:lnTo>
                    <a:pt x="155" y="516"/>
                  </a:lnTo>
                  <a:close/>
                </a:path>
              </a:pathLst>
            </a:custGeom>
            <a:solidFill>
              <a:schemeClr val="bg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3338" name="Freeform 26"/>
            <p:cNvSpPr>
              <a:spLocks/>
            </p:cNvSpPr>
            <p:nvPr/>
          </p:nvSpPr>
          <p:spPr bwMode="hidden">
            <a:xfrm>
              <a:off x="5107" y="0"/>
              <a:ext cx="573" cy="104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97" y="1043"/>
                </a:cxn>
                <a:cxn ang="0">
                  <a:pos x="574" y="851"/>
                </a:cxn>
                <a:cxn ang="0">
                  <a:pos x="251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574" h="1043">
                  <a:moveTo>
                    <a:pt x="0" y="0"/>
                  </a:moveTo>
                  <a:lnTo>
                    <a:pt x="497" y="1043"/>
                  </a:lnTo>
                  <a:lnTo>
                    <a:pt x="574" y="851"/>
                  </a:lnTo>
                  <a:lnTo>
                    <a:pt x="251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66667"/>
                    <a:invGamma/>
                  </a:schemeClr>
                </a:gs>
                <a:gs pos="100000">
                  <a:schemeClr val="bg2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3339" name="Freeform 27"/>
            <p:cNvSpPr>
              <a:spLocks/>
            </p:cNvSpPr>
            <p:nvPr/>
          </p:nvSpPr>
          <p:spPr bwMode="hidden">
            <a:xfrm>
              <a:off x="5411" y="0"/>
              <a:ext cx="341" cy="796"/>
            </a:xfrm>
            <a:custGeom>
              <a:avLst/>
              <a:gdLst/>
              <a:ahLst/>
              <a:cxnLst>
                <a:cxn ang="0">
                  <a:pos x="144" y="0"/>
                </a:cxn>
                <a:cxn ang="0">
                  <a:pos x="0" y="0"/>
                </a:cxn>
                <a:cxn ang="0">
                  <a:pos x="287" y="797"/>
                </a:cxn>
                <a:cxn ang="0">
                  <a:pos x="341" y="653"/>
                </a:cxn>
                <a:cxn ang="0">
                  <a:pos x="144" y="0"/>
                </a:cxn>
                <a:cxn ang="0">
                  <a:pos x="144" y="0"/>
                </a:cxn>
              </a:cxnLst>
              <a:rect l="0" t="0" r="r" b="b"/>
              <a:pathLst>
                <a:path w="341" h="797">
                  <a:moveTo>
                    <a:pt x="144" y="0"/>
                  </a:moveTo>
                  <a:lnTo>
                    <a:pt x="0" y="0"/>
                  </a:lnTo>
                  <a:lnTo>
                    <a:pt x="287" y="797"/>
                  </a:lnTo>
                  <a:lnTo>
                    <a:pt x="341" y="653"/>
                  </a:lnTo>
                  <a:lnTo>
                    <a:pt x="144" y="0"/>
                  </a:lnTo>
                  <a:lnTo>
                    <a:pt x="144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69804"/>
                    <a:invGamma/>
                  </a:schemeClr>
                </a:gs>
                <a:gs pos="100000">
                  <a:schemeClr val="bg2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3340" name="Freeform 28"/>
            <p:cNvSpPr>
              <a:spLocks/>
            </p:cNvSpPr>
            <p:nvPr/>
          </p:nvSpPr>
          <p:spPr bwMode="hidden">
            <a:xfrm>
              <a:off x="5698" y="653"/>
              <a:ext cx="60" cy="311"/>
            </a:xfrm>
            <a:custGeom>
              <a:avLst/>
              <a:gdLst/>
              <a:ahLst/>
              <a:cxnLst>
                <a:cxn ang="0">
                  <a:pos x="0" y="144"/>
                </a:cxn>
                <a:cxn ang="0">
                  <a:pos x="60" y="312"/>
                </a:cxn>
                <a:cxn ang="0">
                  <a:pos x="60" y="6"/>
                </a:cxn>
                <a:cxn ang="0">
                  <a:pos x="54" y="0"/>
                </a:cxn>
                <a:cxn ang="0">
                  <a:pos x="0" y="144"/>
                </a:cxn>
                <a:cxn ang="0">
                  <a:pos x="0" y="144"/>
                </a:cxn>
              </a:cxnLst>
              <a:rect l="0" t="0" r="r" b="b"/>
              <a:pathLst>
                <a:path w="60" h="312">
                  <a:moveTo>
                    <a:pt x="0" y="144"/>
                  </a:moveTo>
                  <a:lnTo>
                    <a:pt x="60" y="312"/>
                  </a:lnTo>
                  <a:lnTo>
                    <a:pt x="60" y="6"/>
                  </a:lnTo>
                  <a:lnTo>
                    <a:pt x="54" y="0"/>
                  </a:lnTo>
                  <a:lnTo>
                    <a:pt x="0" y="144"/>
                  </a:lnTo>
                  <a:lnTo>
                    <a:pt x="0" y="144"/>
                  </a:lnTo>
                  <a:close/>
                </a:path>
              </a:pathLst>
            </a:custGeom>
            <a:solidFill>
              <a:schemeClr val="bg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3341" name="Freeform 29"/>
            <p:cNvSpPr>
              <a:spLocks/>
            </p:cNvSpPr>
            <p:nvPr/>
          </p:nvSpPr>
          <p:spPr bwMode="hidden">
            <a:xfrm>
              <a:off x="2" y="1601"/>
              <a:ext cx="5752" cy="1864"/>
            </a:xfrm>
            <a:custGeom>
              <a:avLst/>
              <a:gdLst/>
              <a:ahLst/>
              <a:cxnLst>
                <a:cxn ang="0">
                  <a:pos x="0" y="371"/>
                </a:cxn>
                <a:cxn ang="0">
                  <a:pos x="5740" y="1864"/>
                </a:cxn>
                <a:cxn ang="0">
                  <a:pos x="5740" y="1834"/>
                </a:cxn>
                <a:cxn ang="0">
                  <a:pos x="0" y="0"/>
                </a:cxn>
                <a:cxn ang="0">
                  <a:pos x="0" y="371"/>
                </a:cxn>
                <a:cxn ang="0">
                  <a:pos x="0" y="371"/>
                </a:cxn>
              </a:cxnLst>
              <a:rect l="0" t="0" r="r" b="b"/>
              <a:pathLst>
                <a:path w="5740" h="1864">
                  <a:moveTo>
                    <a:pt x="0" y="371"/>
                  </a:moveTo>
                  <a:lnTo>
                    <a:pt x="5740" y="1864"/>
                  </a:lnTo>
                  <a:lnTo>
                    <a:pt x="5740" y="1834"/>
                  </a:lnTo>
                  <a:lnTo>
                    <a:pt x="0" y="0"/>
                  </a:lnTo>
                  <a:lnTo>
                    <a:pt x="0" y="371"/>
                  </a:lnTo>
                  <a:lnTo>
                    <a:pt x="0" y="371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63529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3342" name="Freeform 30"/>
            <p:cNvSpPr>
              <a:spLocks/>
            </p:cNvSpPr>
            <p:nvPr/>
          </p:nvSpPr>
          <p:spPr bwMode="hidden">
            <a:xfrm>
              <a:off x="5754" y="3483"/>
              <a:ext cx="6" cy="6"/>
            </a:xfrm>
            <a:custGeom>
              <a:avLst/>
              <a:gdLst/>
              <a:ahLst/>
              <a:cxnLst>
                <a:cxn ang="0">
                  <a:pos x="6" y="6"/>
                </a:cxn>
                <a:cxn ang="0">
                  <a:pos x="0" y="0"/>
                </a:cxn>
                <a:cxn ang="0">
                  <a:pos x="0" y="6"/>
                </a:cxn>
                <a:cxn ang="0">
                  <a:pos x="6" y="6"/>
                </a:cxn>
                <a:cxn ang="0">
                  <a:pos x="6" y="6"/>
                </a:cxn>
              </a:cxnLst>
              <a:rect l="0" t="0" r="r" b="b"/>
              <a:pathLst>
                <a:path w="6" h="6">
                  <a:moveTo>
                    <a:pt x="6" y="6"/>
                  </a:moveTo>
                  <a:lnTo>
                    <a:pt x="0" y="0"/>
                  </a:lnTo>
                  <a:lnTo>
                    <a:pt x="0" y="6"/>
                  </a:lnTo>
                  <a:lnTo>
                    <a:pt x="6" y="6"/>
                  </a:lnTo>
                  <a:lnTo>
                    <a:pt x="6" y="6"/>
                  </a:lnTo>
                  <a:close/>
                </a:path>
              </a:pathLst>
            </a:custGeom>
            <a:solidFill>
              <a:srgbClr val="18FF0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3343" name="Freeform 31"/>
            <p:cNvSpPr>
              <a:spLocks/>
            </p:cNvSpPr>
            <p:nvPr/>
          </p:nvSpPr>
          <p:spPr bwMode="hidden">
            <a:xfrm>
              <a:off x="2" y="2152"/>
              <a:ext cx="5752" cy="1337"/>
            </a:xfrm>
            <a:custGeom>
              <a:avLst/>
              <a:gdLst/>
              <a:ahLst/>
              <a:cxnLst>
                <a:cxn ang="0">
                  <a:pos x="0" y="366"/>
                </a:cxn>
                <a:cxn ang="0">
                  <a:pos x="5740" y="1337"/>
                </a:cxn>
                <a:cxn ang="0">
                  <a:pos x="5740" y="1331"/>
                </a:cxn>
                <a:cxn ang="0">
                  <a:pos x="0" y="0"/>
                </a:cxn>
                <a:cxn ang="0">
                  <a:pos x="0" y="366"/>
                </a:cxn>
                <a:cxn ang="0">
                  <a:pos x="0" y="366"/>
                </a:cxn>
              </a:cxnLst>
              <a:rect l="0" t="0" r="r" b="b"/>
              <a:pathLst>
                <a:path w="5740" h="1337">
                  <a:moveTo>
                    <a:pt x="0" y="366"/>
                  </a:moveTo>
                  <a:lnTo>
                    <a:pt x="5740" y="1337"/>
                  </a:lnTo>
                  <a:lnTo>
                    <a:pt x="5740" y="1331"/>
                  </a:lnTo>
                  <a:lnTo>
                    <a:pt x="0" y="0"/>
                  </a:lnTo>
                  <a:lnTo>
                    <a:pt x="0" y="366"/>
                  </a:lnTo>
                  <a:lnTo>
                    <a:pt x="0" y="366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60784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3344" name="Freeform 32"/>
            <p:cNvSpPr>
              <a:spLocks/>
            </p:cNvSpPr>
            <p:nvPr/>
          </p:nvSpPr>
          <p:spPr bwMode="hidden">
            <a:xfrm>
              <a:off x="2" y="3177"/>
              <a:ext cx="5752" cy="414"/>
            </a:xfrm>
            <a:custGeom>
              <a:avLst/>
              <a:gdLst/>
              <a:ahLst/>
              <a:cxnLst>
                <a:cxn ang="0">
                  <a:pos x="0" y="48"/>
                </a:cxn>
                <a:cxn ang="0">
                  <a:pos x="5740" y="414"/>
                </a:cxn>
                <a:cxn ang="0">
                  <a:pos x="5740" y="402"/>
                </a:cxn>
                <a:cxn ang="0">
                  <a:pos x="0" y="0"/>
                </a:cxn>
                <a:cxn ang="0">
                  <a:pos x="0" y="48"/>
                </a:cxn>
                <a:cxn ang="0">
                  <a:pos x="0" y="48"/>
                </a:cxn>
              </a:cxnLst>
              <a:rect l="0" t="0" r="r" b="b"/>
              <a:pathLst>
                <a:path w="5740" h="414">
                  <a:moveTo>
                    <a:pt x="0" y="48"/>
                  </a:moveTo>
                  <a:lnTo>
                    <a:pt x="5740" y="414"/>
                  </a:lnTo>
                  <a:lnTo>
                    <a:pt x="5740" y="402"/>
                  </a:lnTo>
                  <a:lnTo>
                    <a:pt x="0" y="0"/>
                  </a:lnTo>
                  <a:lnTo>
                    <a:pt x="0" y="48"/>
                  </a:lnTo>
                  <a:lnTo>
                    <a:pt x="0" y="48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84706"/>
                    <a:invGamma/>
                  </a:schemeClr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3345" name="Freeform 33"/>
            <p:cNvSpPr>
              <a:spLocks/>
            </p:cNvSpPr>
            <p:nvPr/>
          </p:nvSpPr>
          <p:spPr bwMode="hidden">
            <a:xfrm>
              <a:off x="1297" y="0"/>
              <a:ext cx="4457" cy="3177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448" y="3177"/>
                </a:cxn>
                <a:cxn ang="0">
                  <a:pos x="4448" y="3153"/>
                </a:cxn>
                <a:cxn ang="0">
                  <a:pos x="125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4448" h="3177">
                  <a:moveTo>
                    <a:pt x="0" y="0"/>
                  </a:moveTo>
                  <a:lnTo>
                    <a:pt x="4448" y="3177"/>
                  </a:lnTo>
                  <a:lnTo>
                    <a:pt x="4448" y="3153"/>
                  </a:lnTo>
                  <a:lnTo>
                    <a:pt x="125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48627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3346" name="Freeform 34"/>
            <p:cNvSpPr>
              <a:spLocks/>
            </p:cNvSpPr>
            <p:nvPr/>
          </p:nvSpPr>
          <p:spPr bwMode="hidden">
            <a:xfrm>
              <a:off x="3321" y="0"/>
              <a:ext cx="2433" cy="2614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2428" y="2614"/>
                </a:cxn>
                <a:cxn ang="0">
                  <a:pos x="2428" y="2608"/>
                </a:cxn>
                <a:cxn ang="0">
                  <a:pos x="66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2428" h="2614">
                  <a:moveTo>
                    <a:pt x="0" y="0"/>
                  </a:moveTo>
                  <a:lnTo>
                    <a:pt x="2428" y="2614"/>
                  </a:lnTo>
                  <a:lnTo>
                    <a:pt x="2428" y="2608"/>
                  </a:lnTo>
                  <a:lnTo>
                    <a:pt x="66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84706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3347" name="Freeform 35"/>
            <p:cNvSpPr>
              <a:spLocks/>
            </p:cNvSpPr>
            <p:nvPr/>
          </p:nvSpPr>
          <p:spPr bwMode="hidden">
            <a:xfrm>
              <a:off x="3950" y="0"/>
              <a:ext cx="1804" cy="2464"/>
            </a:xfrm>
            <a:custGeom>
              <a:avLst/>
              <a:gdLst/>
              <a:ahLst/>
              <a:cxnLst>
                <a:cxn ang="0">
                  <a:pos x="485" y="0"/>
                </a:cxn>
                <a:cxn ang="0">
                  <a:pos x="0" y="0"/>
                </a:cxn>
                <a:cxn ang="0">
                  <a:pos x="1800" y="2464"/>
                </a:cxn>
                <a:cxn ang="0">
                  <a:pos x="1800" y="2248"/>
                </a:cxn>
                <a:cxn ang="0">
                  <a:pos x="1794" y="2248"/>
                </a:cxn>
                <a:cxn ang="0">
                  <a:pos x="485" y="0"/>
                </a:cxn>
                <a:cxn ang="0">
                  <a:pos x="485" y="0"/>
                </a:cxn>
              </a:cxnLst>
              <a:rect l="0" t="0" r="r" b="b"/>
              <a:pathLst>
                <a:path w="1800" h="2464">
                  <a:moveTo>
                    <a:pt x="485" y="0"/>
                  </a:moveTo>
                  <a:lnTo>
                    <a:pt x="0" y="0"/>
                  </a:lnTo>
                  <a:lnTo>
                    <a:pt x="1800" y="2464"/>
                  </a:lnTo>
                  <a:lnTo>
                    <a:pt x="1800" y="2248"/>
                  </a:lnTo>
                  <a:lnTo>
                    <a:pt x="1794" y="2248"/>
                  </a:lnTo>
                  <a:lnTo>
                    <a:pt x="485" y="0"/>
                  </a:lnTo>
                  <a:lnTo>
                    <a:pt x="485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78824"/>
                    <a:invGamma/>
                  </a:schemeClr>
                </a:gs>
                <a:gs pos="100000">
                  <a:schemeClr val="bg2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3348" name="Freeform 36"/>
            <p:cNvSpPr>
              <a:spLocks/>
            </p:cNvSpPr>
            <p:nvPr/>
          </p:nvSpPr>
          <p:spPr bwMode="hidden">
            <a:xfrm>
              <a:off x="4519" y="0"/>
              <a:ext cx="1235" cy="2074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1232" y="2074"/>
                </a:cxn>
                <a:cxn ang="0">
                  <a:pos x="1232" y="2038"/>
                </a:cxn>
                <a:cxn ang="0">
                  <a:pos x="42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1232" h="2074">
                  <a:moveTo>
                    <a:pt x="0" y="0"/>
                  </a:moveTo>
                  <a:lnTo>
                    <a:pt x="1232" y="2074"/>
                  </a:lnTo>
                  <a:lnTo>
                    <a:pt x="1232" y="2038"/>
                  </a:lnTo>
                  <a:lnTo>
                    <a:pt x="42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57647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3349" name="Freeform 37"/>
            <p:cNvSpPr>
              <a:spLocks/>
            </p:cNvSpPr>
            <p:nvPr/>
          </p:nvSpPr>
          <p:spPr bwMode="hidden">
            <a:xfrm>
              <a:off x="4694" y="0"/>
              <a:ext cx="1060" cy="1936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1058" y="1936"/>
                </a:cxn>
                <a:cxn ang="0">
                  <a:pos x="1058" y="1930"/>
                </a:cxn>
                <a:cxn ang="0">
                  <a:pos x="54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1058" h="1936">
                  <a:moveTo>
                    <a:pt x="0" y="0"/>
                  </a:moveTo>
                  <a:lnTo>
                    <a:pt x="1058" y="1936"/>
                  </a:lnTo>
                  <a:lnTo>
                    <a:pt x="1058" y="1930"/>
                  </a:lnTo>
                  <a:lnTo>
                    <a:pt x="54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72549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3350" name="Freeform 38"/>
            <p:cNvSpPr>
              <a:spLocks/>
            </p:cNvSpPr>
            <p:nvPr/>
          </p:nvSpPr>
          <p:spPr bwMode="hidden">
            <a:xfrm>
              <a:off x="4981" y="0"/>
              <a:ext cx="773" cy="1487"/>
            </a:xfrm>
            <a:custGeom>
              <a:avLst/>
              <a:gdLst/>
              <a:ahLst/>
              <a:cxnLst>
                <a:cxn ang="0">
                  <a:pos x="771" y="1433"/>
                </a:cxn>
                <a:cxn ang="0">
                  <a:pos x="42" y="0"/>
                </a:cxn>
                <a:cxn ang="0">
                  <a:pos x="0" y="0"/>
                </a:cxn>
                <a:cxn ang="0">
                  <a:pos x="771" y="1487"/>
                </a:cxn>
                <a:cxn ang="0">
                  <a:pos x="771" y="1433"/>
                </a:cxn>
                <a:cxn ang="0">
                  <a:pos x="771" y="1433"/>
                </a:cxn>
              </a:cxnLst>
              <a:rect l="0" t="0" r="r" b="b"/>
              <a:pathLst>
                <a:path w="771" h="1487">
                  <a:moveTo>
                    <a:pt x="771" y="1433"/>
                  </a:moveTo>
                  <a:lnTo>
                    <a:pt x="42" y="0"/>
                  </a:lnTo>
                  <a:lnTo>
                    <a:pt x="0" y="0"/>
                  </a:lnTo>
                  <a:lnTo>
                    <a:pt x="771" y="1487"/>
                  </a:lnTo>
                  <a:lnTo>
                    <a:pt x="771" y="1433"/>
                  </a:lnTo>
                  <a:lnTo>
                    <a:pt x="771" y="1433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78824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grpSp>
          <p:nvGrpSpPr>
            <p:cNvPr id="1068" name="Group 39"/>
            <p:cNvGrpSpPr>
              <a:grpSpLocks/>
            </p:cNvGrpSpPr>
            <p:nvPr userDrawn="1"/>
          </p:nvGrpSpPr>
          <p:grpSpPr bwMode="auto">
            <a:xfrm>
              <a:off x="0" y="1632"/>
              <a:ext cx="5758" cy="1858"/>
              <a:chOff x="0" y="1632"/>
              <a:chExt cx="5758" cy="1858"/>
            </a:xfrm>
          </p:grpSpPr>
          <p:sp>
            <p:nvSpPr>
              <p:cNvPr id="13352" name="Freeform 40"/>
              <p:cNvSpPr>
                <a:spLocks/>
              </p:cNvSpPr>
              <p:nvPr/>
            </p:nvSpPr>
            <p:spPr bwMode="hidden">
              <a:xfrm>
                <a:off x="0" y="1632"/>
                <a:ext cx="3670" cy="1313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366"/>
                  </a:cxn>
                  <a:cxn ang="0">
                    <a:pos x="3635" y="1313"/>
                  </a:cxn>
                  <a:cxn ang="0">
                    <a:pos x="3647" y="1235"/>
                  </a:cxn>
                  <a:cxn ang="0">
                    <a:pos x="3659" y="1163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w="3659" h="1313">
                    <a:moveTo>
                      <a:pt x="0" y="0"/>
                    </a:moveTo>
                    <a:lnTo>
                      <a:pt x="0" y="366"/>
                    </a:lnTo>
                    <a:lnTo>
                      <a:pt x="3635" y="1313"/>
                    </a:lnTo>
                    <a:lnTo>
                      <a:pt x="3647" y="1235"/>
                    </a:lnTo>
                    <a:lnTo>
                      <a:pt x="3659" y="1163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>
                      <a:gamma/>
                      <a:shade val="72549"/>
                      <a:invGamma/>
                    </a:schemeClr>
                  </a:gs>
                  <a:gs pos="100000">
                    <a:schemeClr val="bg1"/>
                  </a:gs>
                </a:gsLst>
                <a:lin ang="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3353" name="Freeform 41"/>
              <p:cNvSpPr>
                <a:spLocks/>
              </p:cNvSpPr>
              <p:nvPr/>
            </p:nvSpPr>
            <p:spPr bwMode="hidden">
              <a:xfrm>
                <a:off x="3646" y="2795"/>
                <a:ext cx="2112" cy="695"/>
              </a:xfrm>
              <a:custGeom>
                <a:avLst/>
                <a:gdLst/>
                <a:ahLst/>
                <a:cxnLst>
                  <a:cxn ang="0">
                    <a:pos x="2105" y="665"/>
                  </a:cxn>
                  <a:cxn ang="0">
                    <a:pos x="24" y="0"/>
                  </a:cxn>
                  <a:cxn ang="0">
                    <a:pos x="12" y="72"/>
                  </a:cxn>
                  <a:cxn ang="0">
                    <a:pos x="0" y="150"/>
                  </a:cxn>
                  <a:cxn ang="0">
                    <a:pos x="2105" y="695"/>
                  </a:cxn>
                  <a:cxn ang="0">
                    <a:pos x="2105" y="665"/>
                  </a:cxn>
                  <a:cxn ang="0">
                    <a:pos x="2105" y="665"/>
                  </a:cxn>
                </a:cxnLst>
                <a:rect l="0" t="0" r="r" b="b"/>
                <a:pathLst>
                  <a:path w="2105" h="695">
                    <a:moveTo>
                      <a:pt x="2105" y="665"/>
                    </a:moveTo>
                    <a:lnTo>
                      <a:pt x="24" y="0"/>
                    </a:lnTo>
                    <a:lnTo>
                      <a:pt x="12" y="72"/>
                    </a:lnTo>
                    <a:lnTo>
                      <a:pt x="0" y="150"/>
                    </a:lnTo>
                    <a:lnTo>
                      <a:pt x="2105" y="695"/>
                    </a:lnTo>
                    <a:lnTo>
                      <a:pt x="2105" y="665"/>
                    </a:lnTo>
                    <a:lnTo>
                      <a:pt x="2105" y="665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tint val="90980"/>
                      <a:invGamma/>
                    </a:schemeClr>
                  </a:gs>
                </a:gsLst>
                <a:lin ang="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</p:grpSp>
      </p:grpSp>
      <p:sp>
        <p:nvSpPr>
          <p:cNvPr id="13354" name="Rectangle 4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7813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3355" name="Rectangle 4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3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3356" name="Rectangle 4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3638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3357" name="Rectangle 4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200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3358" name="Rectangle 4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3638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defRPr>
            </a:lvl1pPr>
          </a:lstStyle>
          <a:p>
            <a:pPr>
              <a:defRPr/>
            </a:pPr>
            <a:fld id="{8360584D-2003-4C3F-B165-21ADF6CBD74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695" r:id="rId1"/>
    <p:sldLayoutId id="2147483683" r:id="rId2"/>
    <p:sldLayoutId id="2147483684" r:id="rId3"/>
    <p:sldLayoutId id="2147483685" r:id="rId4"/>
    <p:sldLayoutId id="2147483686" r:id="rId5"/>
    <p:sldLayoutId id="2147483687" r:id="rId6"/>
    <p:sldLayoutId id="2147483688" r:id="rId7"/>
    <p:sldLayoutId id="2147483689" r:id="rId8"/>
    <p:sldLayoutId id="2147483690" r:id="rId9"/>
    <p:sldLayoutId id="2147483691" r:id="rId10"/>
    <p:sldLayoutId id="2147483692" r:id="rId11"/>
    <p:sldLayoutId id="2147483693" r:id="rId12"/>
    <p:sldLayoutId id="2147483694" r:id="rId13"/>
    <p:sldLayoutId id="2147483696" r:id="rId14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90000"/>
        <a:buFont typeface="Wingdings" pitchFamily="2" charset="2"/>
        <a:buBlip>
          <a:blip r:embed="rId16"/>
        </a:buBlip>
        <a:defRPr sz="3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90000"/>
        <a:buFont typeface="Wingdings" pitchFamily="2" charset="2"/>
        <a:buBlip>
          <a:blip r:embed="rId17"/>
        </a:buBlip>
        <a:defRPr sz="24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90000"/>
        <a:buFont typeface="Wingdings" pitchFamily="2" charset="2"/>
        <a:buBlip>
          <a:blip r:embed="rId18"/>
        </a:buBlip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90000"/>
        <a:buFont typeface="Wingdings" pitchFamily="2" charset="2"/>
        <a:buBlip>
          <a:blip r:embed="rId18"/>
        </a:buBlip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90000"/>
        <a:buFont typeface="Wingdings" pitchFamily="2" charset="2"/>
        <a:buBlip>
          <a:blip r:embed="rId18"/>
        </a:buBlip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90000"/>
        <a:buFont typeface="Wingdings" pitchFamily="2" charset="2"/>
        <a:buBlip>
          <a:blip r:embed="rId18"/>
        </a:buBlip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90000"/>
        <a:buFont typeface="Wingdings" pitchFamily="2" charset="2"/>
        <a:buBlip>
          <a:blip r:embed="rId18"/>
        </a:buBlip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210" name="Rectangle 2"/>
          <p:cNvSpPr>
            <a:spLocks noGrp="1" noChangeArrowheads="1"/>
          </p:cNvSpPr>
          <p:nvPr>
            <p:ph type="ctrTitle" idx="4294967295"/>
          </p:nvPr>
        </p:nvSpPr>
        <p:spPr>
          <a:xfrm>
            <a:off x="611188" y="3068638"/>
            <a:ext cx="7772400" cy="1470025"/>
          </a:xfrm>
          <a:noFill/>
        </p:spPr>
        <p:txBody>
          <a:bodyPr/>
          <a:lstStyle/>
          <a:p>
            <a:r>
              <a:rPr lang="cs-CZ" sz="6600" smtClean="0">
                <a:solidFill>
                  <a:srgbClr val="CCFF33"/>
                </a:solidFill>
                <a:effectLst/>
              </a:rPr>
              <a:t>Přiřaď správná řešení</a:t>
            </a:r>
          </a:p>
        </p:txBody>
      </p:sp>
      <p:pic>
        <p:nvPicPr>
          <p:cNvPr id="94211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35150" y="476250"/>
            <a:ext cx="5715000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5" name="TextovéPole 14"/>
          <p:cNvSpPr txBox="1"/>
          <p:nvPr/>
        </p:nvSpPr>
        <p:spPr>
          <a:xfrm>
            <a:off x="0" y="6524625"/>
            <a:ext cx="1187450" cy="274638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r>
              <a:rPr lang="cs-CZ" sz="1200" b="1">
                <a:effectLst>
                  <a:outerShdw blurRad="38100" dist="38100" dir="2700000" algn="tl">
                    <a:srgbClr val="000000"/>
                  </a:outerShdw>
                </a:effectLst>
                <a:latin typeface="Calibri" pitchFamily="34" charset="0"/>
                <a:cs typeface="Arial" charset="0"/>
              </a:rPr>
              <a:t>ZŠ Hejnice 2010</a:t>
            </a:r>
          </a:p>
        </p:txBody>
      </p:sp>
      <p:sp>
        <p:nvSpPr>
          <p:cNvPr id="2" name="TextovéPole 14"/>
          <p:cNvSpPr txBox="1"/>
          <p:nvPr/>
        </p:nvSpPr>
        <p:spPr>
          <a:xfrm>
            <a:off x="7854950" y="6453188"/>
            <a:ext cx="1289050" cy="274637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r>
              <a:rPr lang="cs-CZ" sz="1200" b="1">
                <a:effectLst>
                  <a:outerShdw blurRad="38100" dist="38100" dir="2700000" algn="tl">
                    <a:srgbClr val="000000"/>
                  </a:outerShdw>
                </a:effectLst>
                <a:latin typeface="Calibri" pitchFamily="34" charset="0"/>
                <a:cs typeface="Arial" charset="0"/>
              </a:rPr>
              <a:t>Mgr. Jan Kašpar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>
          <a:xfrm>
            <a:off x="900113" y="404813"/>
            <a:ext cx="7345362" cy="850900"/>
          </a:xfrm>
        </p:spPr>
        <p:txBody>
          <a:bodyPr/>
          <a:lstStyle/>
          <a:p>
            <a:pPr eaLnBrk="1" hangingPunct="1"/>
            <a:r>
              <a:rPr lang="cs-CZ" sz="3200" b="1" smtClean="0">
                <a:solidFill>
                  <a:srgbClr val="FFFF00"/>
                </a:solidFill>
              </a:rPr>
              <a:t>Vyber správnou odpověď,</a:t>
            </a:r>
            <a:br>
              <a:rPr lang="cs-CZ" sz="3200" b="1" smtClean="0">
                <a:solidFill>
                  <a:srgbClr val="FFFF00"/>
                </a:solidFill>
              </a:rPr>
            </a:br>
            <a:r>
              <a:rPr lang="cs-CZ" sz="3200" b="1" smtClean="0">
                <a:solidFill>
                  <a:srgbClr val="FFFF00"/>
                </a:solidFill>
              </a:rPr>
              <a:t>vysvětli ostatní pojmy!</a:t>
            </a:r>
          </a:p>
        </p:txBody>
      </p:sp>
      <p:sp>
        <p:nvSpPr>
          <p:cNvPr id="15366" name="Text Box 6"/>
          <p:cNvSpPr txBox="1">
            <a:spLocks noChangeArrowheads="1"/>
          </p:cNvSpPr>
          <p:nvPr/>
        </p:nvSpPr>
        <p:spPr bwMode="auto">
          <a:xfrm>
            <a:off x="179388" y="1557338"/>
            <a:ext cx="8640762" cy="779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342900" indent="-342900">
              <a:spcBef>
                <a:spcPct val="50000"/>
              </a:spcBef>
              <a:buFontTx/>
              <a:buAutoNum type="arabicParenR"/>
            </a:pPr>
            <a:r>
              <a:rPr lang="cs-CZ">
                <a:solidFill>
                  <a:srgbClr val="FFFF00"/>
                </a:solidFill>
                <a:latin typeface="Verdana" pitchFamily="34" charset="0"/>
              </a:rPr>
              <a:t>Tavenina pod povrchem Země se nazývá:</a:t>
            </a:r>
          </a:p>
          <a:p>
            <a:pPr marL="342900" indent="-342900">
              <a:spcBef>
                <a:spcPct val="50000"/>
              </a:spcBef>
            </a:pPr>
            <a:r>
              <a:rPr lang="cs-CZ">
                <a:latin typeface="Verdana" pitchFamily="34" charset="0"/>
              </a:rPr>
              <a:t>a) láva		b)magma	c) pemza	d) žula</a:t>
            </a:r>
          </a:p>
        </p:txBody>
      </p:sp>
      <p:sp>
        <p:nvSpPr>
          <p:cNvPr id="15376" name="Text Box 16"/>
          <p:cNvSpPr txBox="1">
            <a:spLocks noChangeArrowheads="1"/>
          </p:cNvSpPr>
          <p:nvPr/>
        </p:nvSpPr>
        <p:spPr bwMode="auto">
          <a:xfrm>
            <a:off x="5435600" y="765175"/>
            <a:ext cx="720725" cy="27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1200">
                <a:solidFill>
                  <a:schemeClr val="bg1"/>
                </a:solidFill>
                <a:latin typeface="Verdana" pitchFamily="34" charset="0"/>
              </a:rPr>
              <a:t>Obr.7</a:t>
            </a:r>
          </a:p>
        </p:txBody>
      </p:sp>
      <p:sp>
        <p:nvSpPr>
          <p:cNvPr id="15377" name="Text Box 17"/>
          <p:cNvSpPr txBox="1">
            <a:spLocks noChangeArrowheads="1"/>
          </p:cNvSpPr>
          <p:nvPr/>
        </p:nvSpPr>
        <p:spPr bwMode="auto">
          <a:xfrm>
            <a:off x="827088" y="4724400"/>
            <a:ext cx="792162" cy="27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1200">
                <a:solidFill>
                  <a:schemeClr val="bg1"/>
                </a:solidFill>
                <a:latin typeface="Verdana" pitchFamily="34" charset="0"/>
              </a:rPr>
              <a:t>Obr.8</a:t>
            </a:r>
          </a:p>
        </p:txBody>
      </p:sp>
      <p:sp>
        <p:nvSpPr>
          <p:cNvPr id="15378" name="Text Box 18"/>
          <p:cNvSpPr txBox="1">
            <a:spLocks noChangeArrowheads="1"/>
          </p:cNvSpPr>
          <p:nvPr/>
        </p:nvSpPr>
        <p:spPr bwMode="auto">
          <a:xfrm>
            <a:off x="8101013" y="6308725"/>
            <a:ext cx="647700" cy="27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r">
              <a:spcBef>
                <a:spcPct val="50000"/>
              </a:spcBef>
            </a:pPr>
            <a:r>
              <a:rPr lang="cs-CZ" sz="1200">
                <a:solidFill>
                  <a:schemeClr val="bg1"/>
                </a:solidFill>
                <a:latin typeface="Verdana" pitchFamily="34" charset="0"/>
              </a:rPr>
              <a:t>Obr.9</a:t>
            </a:r>
          </a:p>
        </p:txBody>
      </p:sp>
      <p:sp>
        <p:nvSpPr>
          <p:cNvPr id="2" name="Text Box 6"/>
          <p:cNvSpPr txBox="1">
            <a:spLocks noChangeArrowheads="1"/>
          </p:cNvSpPr>
          <p:nvPr/>
        </p:nvSpPr>
        <p:spPr bwMode="auto">
          <a:xfrm>
            <a:off x="107950" y="2636838"/>
            <a:ext cx="8640763" cy="779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342900" indent="-342900">
              <a:spcBef>
                <a:spcPct val="50000"/>
              </a:spcBef>
            </a:pPr>
            <a:r>
              <a:rPr lang="cs-CZ">
                <a:solidFill>
                  <a:srgbClr val="FFFF00"/>
                </a:solidFill>
                <a:latin typeface="Verdana" pitchFamily="34" charset="0"/>
              </a:rPr>
              <a:t>2) Černé uhlí vznikalo v období:</a:t>
            </a:r>
          </a:p>
          <a:p>
            <a:pPr marL="342900" indent="-342900">
              <a:spcBef>
                <a:spcPct val="50000"/>
              </a:spcBef>
            </a:pPr>
            <a:r>
              <a:rPr lang="cs-CZ">
                <a:latin typeface="Verdana" pitchFamily="34" charset="0"/>
              </a:rPr>
              <a:t>a) siluru	b)devonu	c) karbonu	d) permu</a:t>
            </a:r>
          </a:p>
        </p:txBody>
      </p:sp>
      <p:sp>
        <p:nvSpPr>
          <p:cNvPr id="3" name="Text Box 6"/>
          <p:cNvSpPr txBox="1">
            <a:spLocks noChangeArrowheads="1"/>
          </p:cNvSpPr>
          <p:nvPr/>
        </p:nvSpPr>
        <p:spPr bwMode="auto">
          <a:xfrm>
            <a:off x="179388" y="3644900"/>
            <a:ext cx="8640762" cy="779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342900" indent="-342900">
              <a:spcBef>
                <a:spcPct val="50000"/>
              </a:spcBef>
            </a:pPr>
            <a:r>
              <a:rPr lang="cs-CZ">
                <a:solidFill>
                  <a:srgbClr val="FFFF00"/>
                </a:solidFill>
                <a:latin typeface="Verdana" pitchFamily="34" charset="0"/>
              </a:rPr>
              <a:t>3) Pozůstatkem zalednění na našem území jsou:</a:t>
            </a:r>
          </a:p>
          <a:p>
            <a:pPr marL="342900" indent="-342900">
              <a:spcBef>
                <a:spcPct val="50000"/>
              </a:spcBef>
            </a:pPr>
            <a:r>
              <a:rPr lang="cs-CZ">
                <a:latin typeface="Verdana" pitchFamily="34" charset="0"/>
              </a:rPr>
              <a:t>a) jeskyně	b)některá jezera	c) přehrady	d) meandry</a:t>
            </a:r>
          </a:p>
        </p:txBody>
      </p:sp>
      <p:sp>
        <p:nvSpPr>
          <p:cNvPr id="4" name="Text Box 6"/>
          <p:cNvSpPr txBox="1">
            <a:spLocks noChangeArrowheads="1"/>
          </p:cNvSpPr>
          <p:nvPr/>
        </p:nvSpPr>
        <p:spPr bwMode="auto">
          <a:xfrm>
            <a:off x="107950" y="4581525"/>
            <a:ext cx="8640763" cy="779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342900" indent="-342900">
              <a:spcBef>
                <a:spcPct val="50000"/>
              </a:spcBef>
            </a:pPr>
            <a:r>
              <a:rPr lang="cs-CZ">
                <a:solidFill>
                  <a:srgbClr val="FFFF00"/>
                </a:solidFill>
                <a:latin typeface="Verdana" pitchFamily="34" charset="0"/>
              </a:rPr>
              <a:t>4) Čedičové lokality jako Trosky, Panská skála apod. vznikly v:</a:t>
            </a:r>
          </a:p>
          <a:p>
            <a:pPr marL="342900" indent="-342900">
              <a:spcBef>
                <a:spcPct val="50000"/>
              </a:spcBef>
            </a:pPr>
            <a:r>
              <a:rPr lang="cs-CZ">
                <a:latin typeface="Verdana" pitchFamily="34" charset="0"/>
              </a:rPr>
              <a:t>a) prvohorách	druhohorách	c) třetihorách	d) čtvrtohorách</a:t>
            </a:r>
          </a:p>
        </p:txBody>
      </p:sp>
      <p:sp>
        <p:nvSpPr>
          <p:cNvPr id="5" name="Text Box 6"/>
          <p:cNvSpPr txBox="1">
            <a:spLocks noChangeArrowheads="1"/>
          </p:cNvSpPr>
          <p:nvPr/>
        </p:nvSpPr>
        <p:spPr bwMode="auto">
          <a:xfrm>
            <a:off x="0" y="5661025"/>
            <a:ext cx="8640763" cy="779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342900" indent="-342900">
              <a:spcBef>
                <a:spcPct val="50000"/>
              </a:spcBef>
            </a:pPr>
            <a:r>
              <a:rPr lang="cs-CZ">
                <a:solidFill>
                  <a:srgbClr val="FFFF00"/>
                </a:solidFill>
                <a:latin typeface="Verdana" pitchFamily="34" charset="0"/>
              </a:rPr>
              <a:t>5) Trilobit je zkamenělina z období:</a:t>
            </a:r>
          </a:p>
          <a:p>
            <a:pPr marL="342900" indent="-342900">
              <a:spcBef>
                <a:spcPct val="50000"/>
              </a:spcBef>
            </a:pPr>
            <a:r>
              <a:rPr lang="cs-CZ">
                <a:latin typeface="Verdana" pitchFamily="34" charset="0"/>
              </a:rPr>
              <a:t>a) prvohorách	b)druhohorách	c) třetihorách	d) čtvrtohorách</a:t>
            </a:r>
          </a:p>
        </p:txBody>
      </p:sp>
      <p:cxnSp>
        <p:nvCxnSpPr>
          <p:cNvPr id="12" name="Přímá spojovací čára 11"/>
          <p:cNvCxnSpPr/>
          <p:nvPr/>
        </p:nvCxnSpPr>
        <p:spPr>
          <a:xfrm>
            <a:off x="2123728" y="2420888"/>
            <a:ext cx="1152128" cy="0"/>
          </a:xfrm>
          <a:prstGeom prst="line">
            <a:avLst/>
          </a:prstGeom>
          <a:ln w="4445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3995936" y="3501008"/>
            <a:ext cx="1152128" cy="0"/>
          </a:xfrm>
          <a:prstGeom prst="line">
            <a:avLst/>
          </a:prstGeom>
          <a:ln w="4445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čára 13"/>
          <p:cNvCxnSpPr/>
          <p:nvPr/>
        </p:nvCxnSpPr>
        <p:spPr>
          <a:xfrm>
            <a:off x="2339752" y="4509120"/>
            <a:ext cx="1584176" cy="0"/>
          </a:xfrm>
          <a:prstGeom prst="line">
            <a:avLst/>
          </a:prstGeom>
          <a:ln w="4445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čára 15"/>
          <p:cNvCxnSpPr/>
          <p:nvPr/>
        </p:nvCxnSpPr>
        <p:spPr>
          <a:xfrm>
            <a:off x="3851920" y="5445224"/>
            <a:ext cx="1584176" cy="0"/>
          </a:xfrm>
          <a:prstGeom prst="line">
            <a:avLst/>
          </a:prstGeom>
          <a:ln w="4445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179512" y="6453336"/>
            <a:ext cx="1584176" cy="0"/>
          </a:xfrm>
          <a:prstGeom prst="line">
            <a:avLst/>
          </a:prstGeom>
          <a:ln w="4445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53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53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366" grpId="0"/>
      <p:bldP spid="2" grpId="0"/>
      <p:bldP spid="3" grpId="0"/>
      <p:bldP spid="4" grpId="0"/>
      <p:bldP spid="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900113" y="404813"/>
            <a:ext cx="7345362" cy="850900"/>
          </a:xfrm>
        </p:spPr>
        <p:txBody>
          <a:bodyPr/>
          <a:lstStyle/>
          <a:p>
            <a:pPr eaLnBrk="1" hangingPunct="1"/>
            <a:r>
              <a:rPr lang="cs-CZ" sz="3200" b="1" smtClean="0">
                <a:solidFill>
                  <a:srgbClr val="FFFF00"/>
                </a:solidFill>
              </a:rPr>
              <a:t>Vyber správnou odpověď,</a:t>
            </a:r>
            <a:br>
              <a:rPr lang="cs-CZ" sz="3200" b="1" smtClean="0">
                <a:solidFill>
                  <a:srgbClr val="FFFF00"/>
                </a:solidFill>
              </a:rPr>
            </a:br>
            <a:r>
              <a:rPr lang="cs-CZ" sz="3200" b="1" smtClean="0">
                <a:solidFill>
                  <a:srgbClr val="FFFF00"/>
                </a:solidFill>
              </a:rPr>
              <a:t>vysvětli ostatní pojmy!</a:t>
            </a:r>
          </a:p>
        </p:txBody>
      </p:sp>
      <p:sp>
        <p:nvSpPr>
          <p:cNvPr id="15366" name="Text Box 6"/>
          <p:cNvSpPr txBox="1">
            <a:spLocks noChangeArrowheads="1"/>
          </p:cNvSpPr>
          <p:nvPr/>
        </p:nvSpPr>
        <p:spPr bwMode="auto">
          <a:xfrm>
            <a:off x="179388" y="1557338"/>
            <a:ext cx="8640762" cy="779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342900" indent="-342900">
              <a:spcBef>
                <a:spcPct val="50000"/>
              </a:spcBef>
            </a:pPr>
            <a:r>
              <a:rPr lang="cs-CZ">
                <a:solidFill>
                  <a:srgbClr val="FFFF00"/>
                </a:solidFill>
                <a:latin typeface="Verdana" pitchFamily="34" charset="0"/>
              </a:rPr>
              <a:t>6) Ostrov využívající ve velké míře geotermální energii je:</a:t>
            </a:r>
          </a:p>
          <a:p>
            <a:pPr marL="342900" indent="-342900">
              <a:spcBef>
                <a:spcPct val="50000"/>
              </a:spcBef>
            </a:pPr>
            <a:r>
              <a:rPr lang="cs-CZ">
                <a:latin typeface="Verdana" pitchFamily="34" charset="0"/>
              </a:rPr>
              <a:t>a) Sardinie	b)Island	c) Korsika	d) Mallorka</a:t>
            </a:r>
          </a:p>
        </p:txBody>
      </p:sp>
      <p:sp>
        <p:nvSpPr>
          <p:cNvPr id="15376" name="Text Box 16"/>
          <p:cNvSpPr txBox="1">
            <a:spLocks noChangeArrowheads="1"/>
          </p:cNvSpPr>
          <p:nvPr/>
        </p:nvSpPr>
        <p:spPr bwMode="auto">
          <a:xfrm>
            <a:off x="5435600" y="765175"/>
            <a:ext cx="720725" cy="27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1200">
                <a:solidFill>
                  <a:schemeClr val="bg1"/>
                </a:solidFill>
                <a:latin typeface="Verdana" pitchFamily="34" charset="0"/>
              </a:rPr>
              <a:t>Obr.7</a:t>
            </a:r>
          </a:p>
        </p:txBody>
      </p:sp>
      <p:sp>
        <p:nvSpPr>
          <p:cNvPr id="15377" name="Text Box 17"/>
          <p:cNvSpPr txBox="1">
            <a:spLocks noChangeArrowheads="1"/>
          </p:cNvSpPr>
          <p:nvPr/>
        </p:nvSpPr>
        <p:spPr bwMode="auto">
          <a:xfrm>
            <a:off x="827088" y="4724400"/>
            <a:ext cx="792162" cy="27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1200">
                <a:solidFill>
                  <a:schemeClr val="bg1"/>
                </a:solidFill>
                <a:latin typeface="Verdana" pitchFamily="34" charset="0"/>
              </a:rPr>
              <a:t>Obr.8</a:t>
            </a:r>
          </a:p>
        </p:txBody>
      </p:sp>
      <p:sp>
        <p:nvSpPr>
          <p:cNvPr id="15378" name="Text Box 18"/>
          <p:cNvSpPr txBox="1">
            <a:spLocks noChangeArrowheads="1"/>
          </p:cNvSpPr>
          <p:nvPr/>
        </p:nvSpPr>
        <p:spPr bwMode="auto">
          <a:xfrm>
            <a:off x="8101013" y="6308725"/>
            <a:ext cx="647700" cy="27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r">
              <a:spcBef>
                <a:spcPct val="50000"/>
              </a:spcBef>
            </a:pPr>
            <a:r>
              <a:rPr lang="cs-CZ" sz="1200">
                <a:solidFill>
                  <a:schemeClr val="bg1"/>
                </a:solidFill>
                <a:latin typeface="Verdana" pitchFamily="34" charset="0"/>
              </a:rPr>
              <a:t>Obr.9</a:t>
            </a:r>
          </a:p>
        </p:txBody>
      </p:sp>
      <p:sp>
        <p:nvSpPr>
          <p:cNvPr id="2" name="Text Box 6"/>
          <p:cNvSpPr txBox="1">
            <a:spLocks noChangeArrowheads="1"/>
          </p:cNvSpPr>
          <p:nvPr/>
        </p:nvSpPr>
        <p:spPr bwMode="auto">
          <a:xfrm>
            <a:off x="107950" y="2636838"/>
            <a:ext cx="8640763" cy="779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342900" indent="-342900">
              <a:spcBef>
                <a:spcPct val="50000"/>
              </a:spcBef>
            </a:pPr>
            <a:r>
              <a:rPr lang="cs-CZ">
                <a:solidFill>
                  <a:srgbClr val="FFFF00"/>
                </a:solidFill>
                <a:latin typeface="Verdana" pitchFamily="34" charset="0"/>
              </a:rPr>
              <a:t>7) Nejvyšší činná sopka Evropy Etna leží na ostrově:</a:t>
            </a:r>
          </a:p>
          <a:p>
            <a:pPr marL="342900" indent="-342900">
              <a:spcBef>
                <a:spcPct val="50000"/>
              </a:spcBef>
            </a:pPr>
            <a:r>
              <a:rPr lang="cs-CZ">
                <a:latin typeface="Verdana" pitchFamily="34" charset="0"/>
              </a:rPr>
              <a:t>a) Island	b)Grónsko	c) Sardinie	d) Sicílie</a:t>
            </a:r>
          </a:p>
        </p:txBody>
      </p:sp>
      <p:sp>
        <p:nvSpPr>
          <p:cNvPr id="3" name="Text Box 6"/>
          <p:cNvSpPr txBox="1">
            <a:spLocks noChangeArrowheads="1"/>
          </p:cNvSpPr>
          <p:nvPr/>
        </p:nvSpPr>
        <p:spPr bwMode="auto">
          <a:xfrm>
            <a:off x="179388" y="3644900"/>
            <a:ext cx="8640762" cy="779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342900" indent="-342900">
              <a:spcBef>
                <a:spcPct val="50000"/>
              </a:spcBef>
            </a:pPr>
            <a:r>
              <a:rPr lang="cs-CZ">
                <a:solidFill>
                  <a:srgbClr val="FFFF00"/>
                </a:solidFill>
                <a:latin typeface="Verdana" pitchFamily="34" charset="0"/>
              </a:rPr>
              <a:t>8) Půda typická pro krasové oblasti je:</a:t>
            </a:r>
          </a:p>
          <a:p>
            <a:pPr marL="342900" indent="-342900">
              <a:spcBef>
                <a:spcPct val="50000"/>
              </a:spcBef>
            </a:pPr>
            <a:r>
              <a:rPr lang="cs-CZ">
                <a:latin typeface="Verdana" pitchFamily="34" charset="0"/>
              </a:rPr>
              <a:t>a) černozem	b)hnědozem	c) podzol	d) rendzina</a:t>
            </a:r>
          </a:p>
        </p:txBody>
      </p:sp>
      <p:sp>
        <p:nvSpPr>
          <p:cNvPr id="4" name="Text Box 6"/>
          <p:cNvSpPr txBox="1">
            <a:spLocks noChangeArrowheads="1"/>
          </p:cNvSpPr>
          <p:nvPr/>
        </p:nvSpPr>
        <p:spPr bwMode="auto">
          <a:xfrm>
            <a:off x="107950" y="4581525"/>
            <a:ext cx="8640763" cy="779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342900" indent="-342900">
              <a:spcBef>
                <a:spcPct val="50000"/>
              </a:spcBef>
            </a:pPr>
            <a:r>
              <a:rPr lang="cs-CZ">
                <a:solidFill>
                  <a:srgbClr val="FFFF00"/>
                </a:solidFill>
                <a:latin typeface="Verdana" pitchFamily="34" charset="0"/>
              </a:rPr>
              <a:t>9) Největší zrna má půda:</a:t>
            </a:r>
          </a:p>
          <a:p>
            <a:pPr marL="342900" indent="-342900">
              <a:spcBef>
                <a:spcPct val="50000"/>
              </a:spcBef>
            </a:pPr>
            <a:r>
              <a:rPr lang="cs-CZ">
                <a:latin typeface="Verdana" pitchFamily="34" charset="0"/>
              </a:rPr>
              <a:t>a) jílovitá	b)hlinitá	c) písčitá	d) štěrkovitá</a:t>
            </a:r>
          </a:p>
        </p:txBody>
      </p:sp>
      <p:sp>
        <p:nvSpPr>
          <p:cNvPr id="5" name="Text Box 6"/>
          <p:cNvSpPr txBox="1">
            <a:spLocks noChangeArrowheads="1"/>
          </p:cNvSpPr>
          <p:nvPr/>
        </p:nvSpPr>
        <p:spPr bwMode="auto">
          <a:xfrm>
            <a:off x="0" y="5661025"/>
            <a:ext cx="8640763" cy="779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342900" indent="-342900">
              <a:spcBef>
                <a:spcPct val="50000"/>
              </a:spcBef>
            </a:pPr>
            <a:r>
              <a:rPr lang="cs-CZ">
                <a:solidFill>
                  <a:srgbClr val="FFFF00"/>
                </a:solidFill>
                <a:latin typeface="Verdana" pitchFamily="34" charset="0"/>
              </a:rPr>
              <a:t>10) Dinosauři žili v:</a:t>
            </a:r>
          </a:p>
          <a:p>
            <a:pPr marL="342900" indent="-342900">
              <a:spcBef>
                <a:spcPct val="50000"/>
              </a:spcBef>
            </a:pPr>
            <a:r>
              <a:rPr lang="cs-CZ">
                <a:latin typeface="Verdana" pitchFamily="34" charset="0"/>
              </a:rPr>
              <a:t>a) prvohorách	b)druhohorách	c) třetihorách	d) čtvrtohorách</a:t>
            </a:r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2123728" y="2420888"/>
            <a:ext cx="1152128" cy="0"/>
          </a:xfrm>
          <a:prstGeom prst="line">
            <a:avLst/>
          </a:prstGeom>
          <a:ln w="4445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čára 11"/>
          <p:cNvCxnSpPr/>
          <p:nvPr/>
        </p:nvCxnSpPr>
        <p:spPr>
          <a:xfrm>
            <a:off x="5652120" y="3501008"/>
            <a:ext cx="1152128" cy="0"/>
          </a:xfrm>
          <a:prstGeom prst="line">
            <a:avLst/>
          </a:prstGeom>
          <a:ln w="4445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5796136" y="4509120"/>
            <a:ext cx="1152128" cy="0"/>
          </a:xfrm>
          <a:prstGeom prst="line">
            <a:avLst/>
          </a:prstGeom>
          <a:ln w="4445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čára 13"/>
          <p:cNvCxnSpPr/>
          <p:nvPr/>
        </p:nvCxnSpPr>
        <p:spPr>
          <a:xfrm>
            <a:off x="5796136" y="5445224"/>
            <a:ext cx="1152128" cy="0"/>
          </a:xfrm>
          <a:prstGeom prst="line">
            <a:avLst/>
          </a:prstGeom>
          <a:ln w="4445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čára 14"/>
          <p:cNvCxnSpPr/>
          <p:nvPr/>
        </p:nvCxnSpPr>
        <p:spPr>
          <a:xfrm>
            <a:off x="1979712" y="6525344"/>
            <a:ext cx="1656184" cy="0"/>
          </a:xfrm>
          <a:prstGeom prst="line">
            <a:avLst/>
          </a:prstGeom>
          <a:ln w="4445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53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53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366" grpId="0"/>
      <p:bldP spid="2" grpId="0"/>
      <p:bldP spid="3" grpId="0"/>
      <p:bldP spid="4" grpId="0"/>
      <p:bldP spid="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258" name="Rectangle 2"/>
          <p:cNvSpPr>
            <a:spLocks noGrp="1" noChangeArrowheads="1"/>
          </p:cNvSpPr>
          <p:nvPr>
            <p:ph type="title"/>
          </p:nvPr>
        </p:nvSpPr>
        <p:spPr>
          <a:noFill/>
          <a:ln/>
        </p:spPr>
        <p:txBody>
          <a:bodyPr/>
          <a:lstStyle/>
          <a:p>
            <a:r>
              <a:rPr lang="cs-CZ" smtClean="0">
                <a:effectLst/>
              </a:rPr>
              <a:t>Kde leží tyto sopky?</a:t>
            </a:r>
          </a:p>
        </p:txBody>
      </p:sp>
      <p:sp>
        <p:nvSpPr>
          <p:cNvPr id="96259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r>
              <a:rPr lang="cs-CZ" smtClean="0">
                <a:effectLst/>
              </a:rPr>
              <a:t>Fudžisan</a:t>
            </a:r>
          </a:p>
          <a:p>
            <a:r>
              <a:rPr lang="cs-CZ" smtClean="0">
                <a:effectLst/>
              </a:rPr>
              <a:t>Stromboli</a:t>
            </a:r>
          </a:p>
          <a:p>
            <a:r>
              <a:rPr lang="cs-CZ" smtClean="0"/>
              <a:t>Cotopaxi</a:t>
            </a:r>
          </a:p>
          <a:p>
            <a:r>
              <a:rPr lang="cs-CZ" smtClean="0"/>
              <a:t>Hekla</a:t>
            </a:r>
          </a:p>
          <a:p>
            <a:r>
              <a:rPr lang="cs-CZ" smtClean="0"/>
              <a:t>Ključevskaja</a:t>
            </a:r>
          </a:p>
          <a:p>
            <a:r>
              <a:rPr lang="cs-CZ" smtClean="0"/>
              <a:t>…a které ještě znáte?</a:t>
            </a:r>
          </a:p>
          <a:p>
            <a:endParaRPr lang="cs-CZ" smtClean="0">
              <a:effectLst/>
            </a:endParaRPr>
          </a:p>
          <a:p>
            <a:endParaRPr lang="cs-CZ" smtClean="0"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Paprsky">
  <a:themeElements>
    <a:clrScheme name="Paprsky 2">
      <a:dk1>
        <a:srgbClr val="000080"/>
      </a:dk1>
      <a:lt1>
        <a:srgbClr val="FFFFFF"/>
      </a:lt1>
      <a:dk2>
        <a:srgbClr val="000099"/>
      </a:dk2>
      <a:lt2>
        <a:srgbClr val="FFFFFF"/>
      </a:lt2>
      <a:accent1>
        <a:srgbClr val="3366FF"/>
      </a:accent1>
      <a:accent2>
        <a:srgbClr val="7B46D0"/>
      </a:accent2>
      <a:accent3>
        <a:srgbClr val="AAAACA"/>
      </a:accent3>
      <a:accent4>
        <a:srgbClr val="DADADA"/>
      </a:accent4>
      <a:accent5>
        <a:srgbClr val="ADB8FF"/>
      </a:accent5>
      <a:accent6>
        <a:srgbClr val="6F3FBC"/>
      </a:accent6>
      <a:hlink>
        <a:srgbClr val="86D1EC"/>
      </a:hlink>
      <a:folHlink>
        <a:srgbClr val="45C984"/>
      </a:folHlink>
    </a:clrScheme>
    <a:fontScheme name="Paprsky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Paprsky 1">
        <a:dk1>
          <a:srgbClr val="1A006C"/>
        </a:dk1>
        <a:lt1>
          <a:srgbClr val="FFFFFF"/>
        </a:lt1>
        <a:dk2>
          <a:srgbClr val="000066"/>
        </a:dk2>
        <a:lt2>
          <a:srgbClr val="CCCCFF"/>
        </a:lt2>
        <a:accent1>
          <a:srgbClr val="0099CC"/>
        </a:accent1>
        <a:accent2>
          <a:srgbClr val="6600CC"/>
        </a:accent2>
        <a:accent3>
          <a:srgbClr val="AAAAB8"/>
        </a:accent3>
        <a:accent4>
          <a:srgbClr val="DADADA"/>
        </a:accent4>
        <a:accent5>
          <a:srgbClr val="AACAE2"/>
        </a:accent5>
        <a:accent6>
          <a:srgbClr val="5C00B9"/>
        </a:accent6>
        <a:hlink>
          <a:srgbClr val="9999FF"/>
        </a:hlink>
        <a:folHlink>
          <a:srgbClr val="33CC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aprsky 2">
        <a:dk1>
          <a:srgbClr val="000080"/>
        </a:dk1>
        <a:lt1>
          <a:srgbClr val="FFFFFF"/>
        </a:lt1>
        <a:dk2>
          <a:srgbClr val="000099"/>
        </a:dk2>
        <a:lt2>
          <a:srgbClr val="FFFFFF"/>
        </a:lt2>
        <a:accent1>
          <a:srgbClr val="3366FF"/>
        </a:accent1>
        <a:accent2>
          <a:srgbClr val="7B46D0"/>
        </a:accent2>
        <a:accent3>
          <a:srgbClr val="AAAACA"/>
        </a:accent3>
        <a:accent4>
          <a:srgbClr val="DADADA"/>
        </a:accent4>
        <a:accent5>
          <a:srgbClr val="ADB8FF"/>
        </a:accent5>
        <a:accent6>
          <a:srgbClr val="6F3FBC"/>
        </a:accent6>
        <a:hlink>
          <a:srgbClr val="86D1EC"/>
        </a:hlink>
        <a:folHlink>
          <a:srgbClr val="45C984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aprsky 3">
        <a:dk1>
          <a:srgbClr val="3F4873"/>
        </a:dk1>
        <a:lt1>
          <a:srgbClr val="FFFFFF"/>
        </a:lt1>
        <a:dk2>
          <a:srgbClr val="4F598D"/>
        </a:dk2>
        <a:lt2>
          <a:srgbClr val="CCECFF"/>
        </a:lt2>
        <a:accent1>
          <a:srgbClr val="0099CC"/>
        </a:accent1>
        <a:accent2>
          <a:srgbClr val="4C8470"/>
        </a:accent2>
        <a:accent3>
          <a:srgbClr val="B2B5C5"/>
        </a:accent3>
        <a:accent4>
          <a:srgbClr val="DADADA"/>
        </a:accent4>
        <a:accent5>
          <a:srgbClr val="AACAE2"/>
        </a:accent5>
        <a:accent6>
          <a:srgbClr val="447765"/>
        </a:accent6>
        <a:hlink>
          <a:srgbClr val="99CC00"/>
        </a:hlink>
        <a:folHlink>
          <a:srgbClr val="96A4C8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aprsky 4">
        <a:dk1>
          <a:srgbClr val="006E6B"/>
        </a:dk1>
        <a:lt1>
          <a:srgbClr val="FFFFFF"/>
        </a:lt1>
        <a:dk2>
          <a:srgbClr val="008080"/>
        </a:dk2>
        <a:lt2>
          <a:srgbClr val="E2EFCD"/>
        </a:lt2>
        <a:accent1>
          <a:srgbClr val="33CCCC"/>
        </a:accent1>
        <a:accent2>
          <a:srgbClr val="6352B8"/>
        </a:accent2>
        <a:accent3>
          <a:srgbClr val="AAC0C0"/>
        </a:accent3>
        <a:accent4>
          <a:srgbClr val="DADADA"/>
        </a:accent4>
        <a:accent5>
          <a:srgbClr val="ADE2E2"/>
        </a:accent5>
        <a:accent6>
          <a:srgbClr val="5949A6"/>
        </a:accent6>
        <a:hlink>
          <a:srgbClr val="CCFFFF"/>
        </a:hlink>
        <a:folHlink>
          <a:srgbClr val="99CC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aprsky 5">
        <a:dk1>
          <a:srgbClr val="48562C"/>
        </a:dk1>
        <a:lt1>
          <a:srgbClr val="FFFFFF"/>
        </a:lt1>
        <a:dk2>
          <a:srgbClr val="546434"/>
        </a:dk2>
        <a:lt2>
          <a:srgbClr val="FFFFCC"/>
        </a:lt2>
        <a:accent1>
          <a:srgbClr val="7B8A6E"/>
        </a:accent1>
        <a:accent2>
          <a:srgbClr val="527C3A"/>
        </a:accent2>
        <a:accent3>
          <a:srgbClr val="B3B8AE"/>
        </a:accent3>
        <a:accent4>
          <a:srgbClr val="DADADA"/>
        </a:accent4>
        <a:accent5>
          <a:srgbClr val="BFC4BA"/>
        </a:accent5>
        <a:accent6>
          <a:srgbClr val="497034"/>
        </a:accent6>
        <a:hlink>
          <a:srgbClr val="55B55E"/>
        </a:hlink>
        <a:folHlink>
          <a:srgbClr val="85B3B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aprsky 6">
        <a:dk1>
          <a:srgbClr val="96B29E"/>
        </a:dk1>
        <a:lt1>
          <a:srgbClr val="FFFFFF"/>
        </a:lt1>
        <a:dk2>
          <a:srgbClr val="A5BDAC"/>
        </a:dk2>
        <a:lt2>
          <a:srgbClr val="FFFFCC"/>
        </a:lt2>
        <a:accent1>
          <a:srgbClr val="4E8880"/>
        </a:accent1>
        <a:accent2>
          <a:srgbClr val="2F71B9"/>
        </a:accent2>
        <a:accent3>
          <a:srgbClr val="CFDBD2"/>
        </a:accent3>
        <a:accent4>
          <a:srgbClr val="DADADA"/>
        </a:accent4>
        <a:accent5>
          <a:srgbClr val="B2C3C0"/>
        </a:accent5>
        <a:accent6>
          <a:srgbClr val="2A66A7"/>
        </a:accent6>
        <a:hlink>
          <a:srgbClr val="9DC0E7"/>
        </a:hlink>
        <a:folHlink>
          <a:srgbClr val="54CA8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aprsky 7">
        <a:dk1>
          <a:srgbClr val="D49C00"/>
        </a:dk1>
        <a:lt1>
          <a:srgbClr val="FFFFFF"/>
        </a:lt1>
        <a:dk2>
          <a:srgbClr val="CC9900"/>
        </a:dk2>
        <a:lt2>
          <a:srgbClr val="CEBD40"/>
        </a:lt2>
        <a:accent1>
          <a:srgbClr val="CC6600"/>
        </a:accent1>
        <a:accent2>
          <a:srgbClr val="808000"/>
        </a:accent2>
        <a:accent3>
          <a:srgbClr val="E2CAAA"/>
        </a:accent3>
        <a:accent4>
          <a:srgbClr val="DADADA"/>
        </a:accent4>
        <a:accent5>
          <a:srgbClr val="E2B8AA"/>
        </a:accent5>
        <a:accent6>
          <a:srgbClr val="737300"/>
        </a:accent6>
        <a:hlink>
          <a:srgbClr val="FF9900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aprsky 8">
        <a:dk1>
          <a:srgbClr val="881700"/>
        </a:dk1>
        <a:lt1>
          <a:srgbClr val="FAF9E6"/>
        </a:lt1>
        <a:dk2>
          <a:srgbClr val="990000"/>
        </a:dk2>
        <a:lt2>
          <a:srgbClr val="EADC78"/>
        </a:lt2>
        <a:accent1>
          <a:srgbClr val="FF6600"/>
        </a:accent1>
        <a:accent2>
          <a:srgbClr val="B86D52"/>
        </a:accent2>
        <a:accent3>
          <a:srgbClr val="CAAAAA"/>
        </a:accent3>
        <a:accent4>
          <a:srgbClr val="D6D5C4"/>
        </a:accent4>
        <a:accent5>
          <a:srgbClr val="FFB8AA"/>
        </a:accent5>
        <a:accent6>
          <a:srgbClr val="A66249"/>
        </a:accent6>
        <a:hlink>
          <a:srgbClr val="D78D15"/>
        </a:hlink>
        <a:folHlink>
          <a:srgbClr val="C6B37E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aprsky 9">
        <a:dk1>
          <a:srgbClr val="000000"/>
        </a:dk1>
        <a:lt1>
          <a:srgbClr val="FFFFFF"/>
        </a:lt1>
        <a:dk2>
          <a:srgbClr val="000000"/>
        </a:dk2>
        <a:lt2>
          <a:srgbClr val="DDDDDD"/>
        </a:lt2>
        <a:accent1>
          <a:srgbClr val="E6F5F6"/>
        </a:accent1>
        <a:accent2>
          <a:srgbClr val="A5E1A8"/>
        </a:accent2>
        <a:accent3>
          <a:srgbClr val="FFFFFF"/>
        </a:accent3>
        <a:accent4>
          <a:srgbClr val="000000"/>
        </a:accent4>
        <a:accent5>
          <a:srgbClr val="F0F9FA"/>
        </a:accent5>
        <a:accent6>
          <a:srgbClr val="95CC98"/>
        </a:accent6>
        <a:hlink>
          <a:srgbClr val="5B00B6"/>
        </a:hlink>
        <a:folHlink>
          <a:srgbClr val="34988E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ady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Beam</Template>
  <TotalTime>555</TotalTime>
  <Words>160</Words>
  <Application>Microsoft Office PowerPoint</Application>
  <PresentationFormat>Předvádění na obrazovce (4:3)</PresentationFormat>
  <Paragraphs>38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Paprsky</vt:lpstr>
      <vt:lpstr>Přiřaď správná řešení</vt:lpstr>
      <vt:lpstr>Vyber správnou odpověď, vysvětli ostatní pojmy!</vt:lpstr>
      <vt:lpstr>Vyber správnou odpověď, vysvětli ostatní pojmy!</vt:lpstr>
      <vt:lpstr>Kde leží tyto sopky?</vt:lpstr>
    </vt:vector>
  </TitlesOfParts>
  <Company>MS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Mojmir</dc:creator>
  <cp:lastModifiedBy>HONZA</cp:lastModifiedBy>
  <cp:revision>21</cp:revision>
  <dcterms:created xsi:type="dcterms:W3CDTF">2006-10-30T20:14:22Z</dcterms:created>
  <dcterms:modified xsi:type="dcterms:W3CDTF">2012-05-17T10:54:53Z</dcterms:modified>
</cp:coreProperties>
</file>