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6"/>
  </p:notesMasterIdLst>
  <p:sldIdLst>
    <p:sldId id="301" r:id="rId2"/>
    <p:sldId id="279" r:id="rId3"/>
    <p:sldId id="305" r:id="rId4"/>
    <p:sldId id="303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2" y="-5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15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86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6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D52A2BB7-F5CB-4BA2-B5D4-53DA805248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4378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4379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E45E2D-078E-4902-BBDA-FAF924887D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43A84C-9A99-4B0B-AE6B-6A9095EF77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CB1E03-1192-4214-B2E7-4CECC60F5B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F58182-12D9-41C2-BC78-DABDB776B5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ED8248-4271-4EA4-80AB-C68C5D22A2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F819C6-9A4F-4732-9165-28DCB4662A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0EB927-EDC1-4D85-8353-14D0C12647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BEC2D8-EA19-43EA-8415-65B4420A3D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E24496-D307-4D7F-A900-766BED5D5E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2256C7-317A-4E42-9079-D0C49E8A02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48EC7D-DD76-4816-91D7-19B62D4312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859892-F987-4031-BB4E-E692154430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55841D-873D-423A-B1BC-87F508E555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E2D526-3BA8-43F9-AE74-51230B50E5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1331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5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68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1335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35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3354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55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56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57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58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3B281EF5-780D-4BFC-B9FB-59D8843264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5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  <p:sldLayoutId id="2147483694" r:id="rId13"/>
    <p:sldLayoutId id="2147483696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6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7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611188" y="3068638"/>
            <a:ext cx="7772400" cy="1470025"/>
          </a:xfrm>
          <a:noFill/>
        </p:spPr>
        <p:txBody>
          <a:bodyPr/>
          <a:lstStyle/>
          <a:p>
            <a:r>
              <a:rPr lang="cs-CZ" sz="6600" smtClean="0">
                <a:solidFill>
                  <a:srgbClr val="CCFF33"/>
                </a:solidFill>
                <a:effectLst/>
              </a:rPr>
              <a:t>Přiřaď správná řešení 2</a:t>
            </a:r>
          </a:p>
        </p:txBody>
      </p:sp>
      <p:pic>
        <p:nvPicPr>
          <p:cNvPr id="9421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4762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0" y="6524625"/>
            <a:ext cx="1187450" cy="2746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Arial" charset="0"/>
              </a:rPr>
              <a:t>ZŠ Hejnice 2010</a:t>
            </a:r>
          </a:p>
        </p:txBody>
      </p:sp>
      <p:sp>
        <p:nvSpPr>
          <p:cNvPr id="2" name="TextovéPole 14"/>
          <p:cNvSpPr txBox="1"/>
          <p:nvPr/>
        </p:nvSpPr>
        <p:spPr>
          <a:xfrm>
            <a:off x="7854950" y="6453188"/>
            <a:ext cx="1289050" cy="274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Arial" charset="0"/>
              </a:rPr>
              <a:t>Mgr. Jan Kašpar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404813"/>
            <a:ext cx="7345362" cy="850900"/>
          </a:xfrm>
        </p:spPr>
        <p:txBody>
          <a:bodyPr/>
          <a:lstStyle/>
          <a:p>
            <a:pPr eaLnBrk="1" hangingPunct="1"/>
            <a:r>
              <a:rPr lang="cs-CZ" sz="3200" b="1" smtClean="0">
                <a:solidFill>
                  <a:srgbClr val="FFFF00"/>
                </a:solidFill>
              </a:rPr>
              <a:t>Vyber správnou odpověď,</a:t>
            </a:r>
            <a:br>
              <a:rPr lang="cs-CZ" sz="3200" b="1" smtClean="0">
                <a:solidFill>
                  <a:srgbClr val="FFFF00"/>
                </a:solidFill>
              </a:rPr>
            </a:br>
            <a:r>
              <a:rPr lang="cs-CZ" sz="3200" b="1" smtClean="0">
                <a:solidFill>
                  <a:srgbClr val="FFFF00"/>
                </a:solidFill>
              </a:rPr>
              <a:t>vysvětli ostatní pojmy!</a:t>
            </a:r>
          </a:p>
        </p:txBody>
      </p:sp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179388" y="1557338"/>
            <a:ext cx="8640762" cy="77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Tx/>
              <a:buAutoNum type="arabicParenR"/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Geologickým obdobím není: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a)ordovik	b)ortoklas	c) trias		d) křída</a:t>
            </a:r>
          </a:p>
        </p:txBody>
      </p:sp>
      <p:sp>
        <p:nvSpPr>
          <p:cNvPr id="15376" name="Text Box 16"/>
          <p:cNvSpPr txBox="1">
            <a:spLocks noChangeArrowheads="1"/>
          </p:cNvSpPr>
          <p:nvPr/>
        </p:nvSpPr>
        <p:spPr bwMode="auto">
          <a:xfrm>
            <a:off x="5435600" y="765175"/>
            <a:ext cx="7207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Obr.7</a:t>
            </a:r>
          </a:p>
        </p:txBody>
      </p:sp>
      <p:sp>
        <p:nvSpPr>
          <p:cNvPr id="15377" name="Text Box 17"/>
          <p:cNvSpPr txBox="1">
            <a:spLocks noChangeArrowheads="1"/>
          </p:cNvSpPr>
          <p:nvPr/>
        </p:nvSpPr>
        <p:spPr bwMode="auto">
          <a:xfrm>
            <a:off x="827088" y="4724400"/>
            <a:ext cx="792162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Obr.8</a:t>
            </a:r>
          </a:p>
        </p:txBody>
      </p:sp>
      <p:sp>
        <p:nvSpPr>
          <p:cNvPr id="15378" name="Text Box 18"/>
          <p:cNvSpPr txBox="1">
            <a:spLocks noChangeArrowheads="1"/>
          </p:cNvSpPr>
          <p:nvPr/>
        </p:nvSpPr>
        <p:spPr bwMode="auto">
          <a:xfrm>
            <a:off x="8101013" y="6308725"/>
            <a:ext cx="6477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Obr.9</a:t>
            </a:r>
          </a:p>
        </p:txBody>
      </p:sp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107950" y="2636838"/>
            <a:ext cx="8640763" cy="77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2) Proces vzniku černého uhlí se nazývá: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a)sedimentace  b)respirace	c) karbonizace	d) destilace</a:t>
            </a:r>
          </a:p>
        </p:txBody>
      </p:sp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179388" y="3644900"/>
            <a:ext cx="8640762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3) Typickou horninou České křídové tabule je: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 žula		b) pískovec	c) čedič		d) vápenec</a:t>
            </a:r>
          </a:p>
        </p:txBody>
      </p:sp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107950" y="4581525"/>
            <a:ext cx="8640763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4) Pevninská zemská kůra má tloušťku 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 do 1km	b)1 až 5km	c) 5 až 20km	d) více než 20km</a:t>
            </a: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0" y="5661025"/>
            <a:ext cx="8640763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5) Citrín a růženín jsou odrůdy 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 křemene	b)pískovce	c) čediče	d) vápence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123728" y="2348880"/>
            <a:ext cx="1296144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139952" y="3356992"/>
            <a:ext cx="1296144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267744" y="4437112"/>
            <a:ext cx="1296144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84168" y="5373216"/>
            <a:ext cx="1296144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51520" y="6381328"/>
            <a:ext cx="1296144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6" grpId="0"/>
      <p:bldP spid="2" grpId="0"/>
      <p:bldP spid="3" grpId="0"/>
      <p:bldP spid="4" grpId="0"/>
      <p:bldP spid="5" grpId="0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00113" y="404813"/>
            <a:ext cx="7345362" cy="850900"/>
          </a:xfrm>
        </p:spPr>
        <p:txBody>
          <a:bodyPr/>
          <a:lstStyle/>
          <a:p>
            <a:pPr eaLnBrk="1" hangingPunct="1"/>
            <a:r>
              <a:rPr lang="cs-CZ" sz="3200" b="1" smtClean="0">
                <a:solidFill>
                  <a:srgbClr val="FFFF00"/>
                </a:solidFill>
              </a:rPr>
              <a:t>Vyber správnou odpověď,</a:t>
            </a:r>
            <a:br>
              <a:rPr lang="cs-CZ" sz="3200" b="1" smtClean="0">
                <a:solidFill>
                  <a:srgbClr val="FFFF00"/>
                </a:solidFill>
              </a:rPr>
            </a:br>
            <a:r>
              <a:rPr lang="cs-CZ" sz="3200" b="1" smtClean="0">
                <a:solidFill>
                  <a:srgbClr val="FFFF00"/>
                </a:solidFill>
              </a:rPr>
              <a:t>vysvětli ostatní pojmy!</a:t>
            </a:r>
          </a:p>
        </p:txBody>
      </p:sp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179388" y="1557338"/>
            <a:ext cx="8640762" cy="77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6) Nejtvrdším nerostem je: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 křemen	b)topaz		c) korund	d) diamant</a:t>
            </a:r>
          </a:p>
        </p:txBody>
      </p:sp>
      <p:sp>
        <p:nvSpPr>
          <p:cNvPr id="15376" name="Text Box 16"/>
          <p:cNvSpPr txBox="1">
            <a:spLocks noChangeArrowheads="1"/>
          </p:cNvSpPr>
          <p:nvPr/>
        </p:nvSpPr>
        <p:spPr bwMode="auto">
          <a:xfrm>
            <a:off x="5435600" y="765175"/>
            <a:ext cx="7207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Obr.7</a:t>
            </a:r>
          </a:p>
        </p:txBody>
      </p:sp>
      <p:sp>
        <p:nvSpPr>
          <p:cNvPr id="15377" name="Text Box 17"/>
          <p:cNvSpPr txBox="1">
            <a:spLocks noChangeArrowheads="1"/>
          </p:cNvSpPr>
          <p:nvPr/>
        </p:nvSpPr>
        <p:spPr bwMode="auto">
          <a:xfrm>
            <a:off x="827088" y="4724400"/>
            <a:ext cx="792162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Obr.8</a:t>
            </a:r>
          </a:p>
        </p:txBody>
      </p:sp>
      <p:sp>
        <p:nvSpPr>
          <p:cNvPr id="15378" name="Text Box 18"/>
          <p:cNvSpPr txBox="1">
            <a:spLocks noChangeArrowheads="1"/>
          </p:cNvSpPr>
          <p:nvPr/>
        </p:nvSpPr>
        <p:spPr bwMode="auto">
          <a:xfrm>
            <a:off x="8101013" y="6308725"/>
            <a:ext cx="6477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Obr.9</a:t>
            </a:r>
          </a:p>
        </p:txBody>
      </p:sp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107950" y="2636838"/>
            <a:ext cx="9036050" cy="77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7) Opál je nerost ze soustavy: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 krychlové	b)šesterečné	c) jednoklonné	d) je beztvarý, nemá krystal</a:t>
            </a:r>
          </a:p>
        </p:txBody>
      </p:sp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179388" y="3644900"/>
            <a:ext cx="8640762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8) Půda typická pro úrodné zemědělské oblasti je: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 černozem	b)hnědozem	c) podzol	d) rendzina</a:t>
            </a:r>
          </a:p>
        </p:txBody>
      </p:sp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107950" y="4581525"/>
            <a:ext cx="8640763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9) Nejmenší zrna má půda: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 jílovitá	b)hlinitá	c) písčitá	d) štěrkovitá</a:t>
            </a: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0" y="5661025"/>
            <a:ext cx="8640763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Verdana" pitchFamily="34" charset="0"/>
              </a:rPr>
              <a:t>10) Mamuti žili v:</a:t>
            </a:r>
          </a:p>
          <a:p>
            <a:pPr marL="342900" indent="-342900">
              <a:spcBef>
                <a:spcPct val="50000"/>
              </a:spcBef>
            </a:pPr>
            <a:r>
              <a:rPr lang="cs-CZ">
                <a:latin typeface="Verdana" pitchFamily="34" charset="0"/>
              </a:rPr>
              <a:t>a) prvohorách	b)druhohorách	c) třetihorách	d) čtvrtohorách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868144" y="2348880"/>
            <a:ext cx="1296144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012160" y="3429000"/>
            <a:ext cx="2880320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67544" y="4437112"/>
            <a:ext cx="1296144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3528" y="5373216"/>
            <a:ext cx="1296144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868144" y="6453336"/>
            <a:ext cx="1296144" cy="1440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6" grpId="0"/>
      <p:bldP spid="2" grpId="0"/>
      <p:bldP spid="3" grpId="0"/>
      <p:bldP spid="4" grpId="0"/>
      <p:bldP spid="5" grpId="0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7813"/>
            <a:ext cx="9144000" cy="1143000"/>
          </a:xfrm>
          <a:noFill/>
          <a:ln/>
        </p:spPr>
        <p:txBody>
          <a:bodyPr/>
          <a:lstStyle/>
          <a:p>
            <a:r>
              <a:rPr lang="cs-CZ" sz="4000" smtClean="0">
                <a:effectLst/>
              </a:rPr>
              <a:t>Do jakých soustav patří tyto nerosty?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Síra</a:t>
            </a:r>
          </a:p>
          <a:p>
            <a:r>
              <a:rPr lang="cs-CZ" smtClean="0">
                <a:effectLst/>
              </a:rPr>
              <a:t>Sůl kamenná</a:t>
            </a:r>
          </a:p>
          <a:p>
            <a:r>
              <a:rPr lang="cs-CZ" smtClean="0"/>
              <a:t>Kalcit</a:t>
            </a:r>
          </a:p>
          <a:p>
            <a:r>
              <a:rPr lang="cs-CZ" smtClean="0"/>
              <a:t>Pyrit</a:t>
            </a:r>
          </a:p>
          <a:p>
            <a:r>
              <a:rPr lang="cs-CZ" smtClean="0"/>
              <a:t>Muskovit</a:t>
            </a:r>
          </a:p>
          <a:p>
            <a:r>
              <a:rPr lang="cs-CZ" smtClean="0"/>
              <a:t>Křemen</a:t>
            </a:r>
          </a:p>
          <a:p>
            <a:r>
              <a:rPr lang="cs-CZ" smtClean="0"/>
              <a:t>Diamant</a:t>
            </a:r>
          </a:p>
          <a:p>
            <a:endParaRPr lang="cs-CZ" smtClean="0">
              <a:effectLst/>
            </a:endParaRPr>
          </a:p>
          <a:p>
            <a:endParaRPr lang="cs-CZ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prsky">
  <a:themeElements>
    <a:clrScheme name="Paprsky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Paprsk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Beam</Template>
  <TotalTime>583</TotalTime>
  <Words>143</Words>
  <Application>Microsoft Office PowerPoint</Application>
  <PresentationFormat>Předvádění na obrazovce (4:3)</PresentationFormat>
  <Paragraphs>39</Paragraphs>
  <Slides>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9" baseType="lpstr">
      <vt:lpstr>Arial</vt:lpstr>
      <vt:lpstr>Wingdings</vt:lpstr>
      <vt:lpstr>Calibri</vt:lpstr>
      <vt:lpstr>Verdana</vt:lpstr>
      <vt:lpstr>Paprsky</vt:lpstr>
      <vt:lpstr>Přiřaď správná řešení 2</vt:lpstr>
      <vt:lpstr>Vyber správnou odpověď, vysvětli ostatní pojmy!</vt:lpstr>
      <vt:lpstr>Vyber správnou odpověď, vysvětli ostatní pojmy!</vt:lpstr>
      <vt:lpstr>Do jakých soustav patří tyto nerosty?</vt:lpstr>
    </vt:vector>
  </TitlesOfParts>
  <Company>MS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Mojmir</dc:creator>
  <cp:lastModifiedBy>HONZA</cp:lastModifiedBy>
  <cp:revision>22</cp:revision>
  <dcterms:created xsi:type="dcterms:W3CDTF">2006-10-30T20:14:22Z</dcterms:created>
  <dcterms:modified xsi:type="dcterms:W3CDTF">2011-04-14T06:58:13Z</dcterms:modified>
</cp:coreProperties>
</file>