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BB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12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E5F4F8-2670-48CA-96F1-A4694D7846F7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9AE122-E614-4CEA-9748-B9CAA29D65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5555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9AE122-E614-4CEA-9748-B9CAA29D658C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798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2DBC9-BDBF-4FDB-BC81-14035D9B9DE2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4AC6A-E2F0-49CA-B985-67C4207006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1987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2DBC9-BDBF-4FDB-BC81-14035D9B9DE2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4AC6A-E2F0-49CA-B985-67C4207006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4712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2DBC9-BDBF-4FDB-BC81-14035D9B9DE2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4AC6A-E2F0-49CA-B985-67C4207006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6029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2DBC9-BDBF-4FDB-BC81-14035D9B9DE2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4AC6A-E2F0-49CA-B985-67C4207006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9451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2DBC9-BDBF-4FDB-BC81-14035D9B9DE2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4AC6A-E2F0-49CA-B985-67C4207006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5333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2DBC9-BDBF-4FDB-BC81-14035D9B9DE2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4AC6A-E2F0-49CA-B985-67C4207006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4933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2DBC9-BDBF-4FDB-BC81-14035D9B9DE2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4AC6A-E2F0-49CA-B985-67C4207006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591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2DBC9-BDBF-4FDB-BC81-14035D9B9DE2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4AC6A-E2F0-49CA-B985-67C4207006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7533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2DBC9-BDBF-4FDB-BC81-14035D9B9DE2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4AC6A-E2F0-49CA-B985-67C4207006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1237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2DBC9-BDBF-4FDB-BC81-14035D9B9DE2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4AC6A-E2F0-49CA-B985-67C4207006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8464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2DBC9-BDBF-4FDB-BC81-14035D9B9DE2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4AC6A-E2F0-49CA-B985-67C4207006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9893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A2DBC9-BDBF-4FDB-BC81-14035D9B9DE2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F4AC6A-E2F0-49CA-B985-67C4207006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1679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Vincenz_Priessnitz,_supporter_of_hydrotherapy.jpg" TargetMode="External"/><Relationship Id="rId2" Type="http://schemas.openxmlformats.org/officeDocument/2006/relationships/hyperlink" Target="http://www.lazenskehotely.cz/hotel/Priessnitzovy-lecebne-lazne-a.s.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images.google.com/search?tbm=isch&amp;hl=cs&amp;source=hp&amp;biw=1366&amp;bih=556&amp;q=jesenicko+-+rekreace&amp;gbv=2&amp;oq=jesenicko+-+rekreace&amp;aq=f&amp;aqi=&amp;aql=&amp;gs_l=img.3...1806.7719.0.8727.20.9.0.11.11.0.152.738.8j1.9.0...0.0.QPaJJC6oNYQ" TargetMode="External"/><Relationship Id="rId4" Type="http://schemas.openxmlformats.org/officeDocument/2006/relationships/hyperlink" Target="http://www.atlasceska.cz/moravskoslezsky-kraj/rozhledna-praded/galerie/21966/1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251520" y="2130425"/>
            <a:ext cx="8424936" cy="1470025"/>
          </a:xfrm>
        </p:spPr>
        <p:txBody>
          <a:bodyPr/>
          <a:lstStyle/>
          <a:p>
            <a:pPr>
              <a:defRPr/>
            </a:pPr>
            <a:r>
              <a:rPr lang="cs-CZ" sz="3200" b="1" dirty="0" smtClean="0">
                <a:latin typeface="+mn-lt"/>
              </a:rPr>
              <a:t>VY_32_INOVACE_289_Jesenicko - rekreace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Calibri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800" dirty="0">
                <a:solidFill>
                  <a:prstClr val="black"/>
                </a:solidFill>
                <a:cs typeface="Arial" charset="0"/>
              </a:rPr>
              <a:t>Identifikátor školy: 600 150 569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716842" y="1052736"/>
            <a:ext cx="157126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Jméno autora : Ema </a:t>
            </a:r>
            <a:r>
              <a:rPr lang="cs-CZ" sz="800" dirty="0" err="1" smtClean="0">
                <a:solidFill>
                  <a:prstClr val="black"/>
                </a:solidFill>
                <a:cs typeface="Calibri" pitchFamily="34" charset="0"/>
              </a:rPr>
              <a:t>Zykmundová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28184" y="1052736"/>
            <a:ext cx="134203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Datum vytvoření</a:t>
            </a:r>
            <a:r>
              <a:rPr lang="cs-CZ" sz="800" smtClean="0">
                <a:solidFill>
                  <a:prstClr val="black"/>
                </a:solidFill>
                <a:cs typeface="Calibri" pitchFamily="34" charset="0"/>
              </a:rPr>
              <a:t>: 4.5.2011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16842" y="3933056"/>
            <a:ext cx="253627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Vzdělávací obor, téma: Přírodovědná praktika, Jesenicko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16842" y="4300900"/>
            <a:ext cx="66717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Ročník</a:t>
            </a:r>
            <a:r>
              <a:rPr lang="cs-CZ" sz="800" smtClean="0">
                <a:solidFill>
                  <a:prstClr val="black"/>
                </a:solidFill>
                <a:cs typeface="Calibri" pitchFamily="34" charset="0"/>
              </a:rPr>
              <a:t>: 8.9.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502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3068960"/>
            <a:ext cx="7772400" cy="1470025"/>
          </a:xfrm>
        </p:spPr>
        <p:txBody>
          <a:bodyPr>
            <a:normAutofit/>
          </a:bodyPr>
          <a:lstStyle/>
          <a:p>
            <a:r>
              <a:rPr lang="cs-CZ" sz="7200" dirty="0" smtClean="0">
                <a:solidFill>
                  <a:srgbClr val="FFFF00"/>
                </a:solidFill>
              </a:rPr>
              <a:t>Jesenicko - rekreace</a:t>
            </a:r>
            <a:endParaRPr lang="cs-CZ" sz="7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409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Priessnitzovy</a:t>
            </a:r>
            <a:r>
              <a:rPr lang="cs-CZ" dirty="0" smtClean="0"/>
              <a:t> léčebné lázně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3816424" cy="4872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5" y="1628800"/>
            <a:ext cx="4392488" cy="4409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894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Turistika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Vřesová studánka</a:t>
            </a:r>
            <a:endParaRPr lang="cs-CZ" dirty="0"/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174874"/>
            <a:ext cx="3888432" cy="4422477"/>
          </a:xfrm>
        </p:spPr>
      </p:pic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Vozka</a:t>
            </a:r>
            <a:endParaRPr lang="cs-CZ" dirty="0"/>
          </a:p>
        </p:txBody>
      </p:sp>
      <p:pic>
        <p:nvPicPr>
          <p:cNvPr id="10" name="Zástupný symbol pro obsah 9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204864"/>
            <a:ext cx="4041775" cy="3456384"/>
          </a:xfrm>
        </p:spPr>
      </p:pic>
    </p:spTree>
    <p:extLst>
      <p:ext uri="{BB962C8B-B14F-4D97-AF65-F5344CB8AC3E}">
        <p14:creationId xmlns:p14="http://schemas.microsoft.com/office/powerpoint/2010/main" val="1809548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Praděd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Keprník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2204864"/>
            <a:ext cx="4824535" cy="3746475"/>
          </a:xfrm>
        </p:spPr>
      </p:pic>
      <p:sp>
        <p:nvSpPr>
          <p:cNvPr id="2" name="Zástupný symbol pro obsah 1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82752" cy="395128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89237"/>
            <a:ext cx="3384376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64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Údolí Bílé Opavy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174874"/>
            <a:ext cx="3635499" cy="4422477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err="1" smtClean="0"/>
              <a:t>Rejvíz</a:t>
            </a:r>
            <a:endParaRPr lang="cs-CZ" dirty="0"/>
          </a:p>
        </p:txBody>
      </p:sp>
      <p:pic>
        <p:nvPicPr>
          <p:cNvPr id="10" name="Zástupný symbol pro obsah 9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204864"/>
            <a:ext cx="4512502" cy="3384376"/>
          </a:xfrm>
        </p:spPr>
      </p:pic>
    </p:spTree>
    <p:extLst>
      <p:ext uri="{BB962C8B-B14F-4D97-AF65-F5344CB8AC3E}">
        <p14:creationId xmlns:p14="http://schemas.microsoft.com/office/powerpoint/2010/main" val="1754370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Šerák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Červenohorské sedlo</a:t>
            </a:r>
            <a:endParaRPr lang="cs-CZ" dirty="0"/>
          </a:p>
        </p:txBody>
      </p:sp>
      <p:pic>
        <p:nvPicPr>
          <p:cNvPr id="12" name="Zástupný symbol pro obsah 11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276872"/>
            <a:ext cx="4247455" cy="3672408"/>
          </a:xfrm>
        </p:spPr>
      </p:pic>
      <p:pic>
        <p:nvPicPr>
          <p:cNvPr id="11" name="Zástupný symbol pro obsah 10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276872"/>
            <a:ext cx="4173860" cy="3745880"/>
          </a:xfrm>
        </p:spPr>
      </p:pic>
    </p:spTree>
    <p:extLst>
      <p:ext uri="{BB962C8B-B14F-4D97-AF65-F5344CB8AC3E}">
        <p14:creationId xmlns:p14="http://schemas.microsoft.com/office/powerpoint/2010/main" val="1466268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Ing. Jiří Zykmund</a:t>
            </a:r>
          </a:p>
          <a:p>
            <a:r>
              <a:rPr lang="cs-CZ" dirty="0"/>
              <a:t>http://www.priessnitz.cz/cz/flex/galerie.php</a:t>
            </a:r>
            <a:endParaRPr lang="cs-CZ" dirty="0" smtClean="0"/>
          </a:p>
          <a:p>
            <a:r>
              <a:rPr lang="cs-CZ" dirty="0">
                <a:hlinkClick r:id="rId2"/>
              </a:rPr>
              <a:t>http://www.lazenskehotely.cz/hotel/Priessnitzovy-lecebne-lazne-a.s</a:t>
            </a:r>
            <a:r>
              <a:rPr lang="cs-CZ" dirty="0" smtClean="0">
                <a:hlinkClick r:id="rId2"/>
              </a:rPr>
              <a:t>./</a:t>
            </a:r>
            <a:endParaRPr lang="cs-CZ" dirty="0" smtClean="0"/>
          </a:p>
          <a:p>
            <a:r>
              <a:rPr lang="cs-CZ" dirty="0">
                <a:hlinkClick r:id="rId3"/>
              </a:rPr>
              <a:t>http://cs.wikipedia.org/wiki/Soubor:Vincenz_Priessnitz,_</a:t>
            </a:r>
            <a:r>
              <a:rPr lang="cs-CZ" dirty="0" smtClean="0">
                <a:hlinkClick r:id="rId3"/>
              </a:rPr>
              <a:t>supporter_of_hydrotherapy.jpg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http://www.atlasceska.cz/moravskoslezsky-kraj/rozhledna-praded/galerie/21966/1</a:t>
            </a:r>
            <a:r>
              <a:rPr lang="cs-CZ" dirty="0" smtClean="0">
                <a:hlinkClick r:id="rId4"/>
              </a:rPr>
              <a:t>/</a:t>
            </a:r>
            <a:endParaRPr lang="cs-CZ" dirty="0" smtClean="0"/>
          </a:p>
          <a:p>
            <a:r>
              <a:rPr lang="cs-CZ" dirty="0">
                <a:hlinkClick r:id="rId5"/>
              </a:rPr>
              <a:t>http://images.google.com/</a:t>
            </a:r>
            <a:r>
              <a:rPr lang="cs-CZ" dirty="0" err="1">
                <a:hlinkClick r:id="rId5"/>
              </a:rPr>
              <a:t>search?tbm</a:t>
            </a:r>
            <a:r>
              <a:rPr lang="cs-CZ" dirty="0">
                <a:hlinkClick r:id="rId5"/>
              </a:rPr>
              <a:t>=</a:t>
            </a:r>
            <a:r>
              <a:rPr lang="cs-CZ" dirty="0" err="1">
                <a:hlinkClick r:id="rId5"/>
              </a:rPr>
              <a:t>isch&amp;hl</a:t>
            </a:r>
            <a:r>
              <a:rPr lang="cs-CZ" dirty="0">
                <a:hlinkClick r:id="rId5"/>
              </a:rPr>
              <a:t>=</a:t>
            </a:r>
            <a:r>
              <a:rPr lang="cs-CZ" dirty="0" err="1">
                <a:hlinkClick r:id="rId5"/>
              </a:rPr>
              <a:t>cs&amp;source</a:t>
            </a:r>
            <a:r>
              <a:rPr lang="cs-CZ" dirty="0">
                <a:hlinkClick r:id="rId5"/>
              </a:rPr>
              <a:t>=</a:t>
            </a:r>
            <a:r>
              <a:rPr lang="cs-CZ" dirty="0" err="1">
                <a:hlinkClick r:id="rId5"/>
              </a:rPr>
              <a:t>hp&amp;biw</a:t>
            </a:r>
            <a:r>
              <a:rPr lang="cs-CZ" dirty="0">
                <a:hlinkClick r:id="rId5"/>
              </a:rPr>
              <a:t>=1366&amp;bih=556&amp;q=</a:t>
            </a:r>
            <a:r>
              <a:rPr lang="cs-CZ" dirty="0" err="1">
                <a:hlinkClick r:id="rId5"/>
              </a:rPr>
              <a:t>jesenicko</a:t>
            </a:r>
            <a:r>
              <a:rPr lang="cs-CZ" dirty="0">
                <a:hlinkClick r:id="rId5"/>
              </a:rPr>
              <a:t>+-+</a:t>
            </a:r>
            <a:r>
              <a:rPr lang="cs-CZ" dirty="0" err="1">
                <a:hlinkClick r:id="rId5"/>
              </a:rPr>
              <a:t>rekreace&amp;gbv</a:t>
            </a:r>
            <a:r>
              <a:rPr lang="cs-CZ" dirty="0">
                <a:hlinkClick r:id="rId5"/>
              </a:rPr>
              <a:t>=2&amp;oq=</a:t>
            </a:r>
            <a:r>
              <a:rPr lang="cs-CZ" dirty="0" err="1">
                <a:hlinkClick r:id="rId5"/>
              </a:rPr>
              <a:t>jesenicko</a:t>
            </a:r>
            <a:r>
              <a:rPr lang="cs-CZ" dirty="0">
                <a:hlinkClick r:id="rId5"/>
              </a:rPr>
              <a:t>+-+</a:t>
            </a:r>
            <a:r>
              <a:rPr lang="cs-CZ" dirty="0" err="1">
                <a:hlinkClick r:id="rId5"/>
              </a:rPr>
              <a:t>rekreace&amp;aq</a:t>
            </a:r>
            <a:r>
              <a:rPr lang="cs-CZ" dirty="0">
                <a:hlinkClick r:id="rId5"/>
              </a:rPr>
              <a:t>=</a:t>
            </a:r>
            <a:r>
              <a:rPr lang="cs-CZ" dirty="0" err="1">
                <a:hlinkClick r:id="rId5"/>
              </a:rPr>
              <a:t>f&amp;aqi</a:t>
            </a:r>
            <a:r>
              <a:rPr lang="cs-CZ" dirty="0">
                <a:hlinkClick r:id="rId5"/>
              </a:rPr>
              <a:t>=&amp;</a:t>
            </a:r>
            <a:r>
              <a:rPr lang="cs-CZ" dirty="0" err="1">
                <a:hlinkClick r:id="rId5"/>
              </a:rPr>
              <a:t>aql</a:t>
            </a:r>
            <a:r>
              <a:rPr lang="cs-CZ" dirty="0">
                <a:hlinkClick r:id="rId5"/>
              </a:rPr>
              <a:t>=&amp;</a:t>
            </a:r>
            <a:r>
              <a:rPr lang="cs-CZ" dirty="0" err="1">
                <a:hlinkClick r:id="rId5"/>
              </a:rPr>
              <a:t>gs_l</a:t>
            </a:r>
            <a:r>
              <a:rPr lang="cs-CZ" dirty="0">
                <a:hlinkClick r:id="rId5"/>
              </a:rPr>
              <a:t>=img.3...1806.7719.0.8727.20.9.0.11.11.0.152.738.8j1.9.0...</a:t>
            </a:r>
            <a:r>
              <a:rPr lang="cs-CZ" dirty="0" smtClean="0">
                <a:hlinkClick r:id="rId5"/>
              </a:rPr>
              <a:t>0.0.QPaJJC6oNYQ</a:t>
            </a:r>
            <a:endParaRPr lang="cs-CZ" dirty="0" smtClean="0"/>
          </a:p>
          <a:p>
            <a:r>
              <a:rPr lang="cs-CZ" dirty="0" smtClean="0"/>
              <a:t>Ostatní fotografie </a:t>
            </a:r>
            <a:r>
              <a:rPr lang="cs-CZ" smtClean="0"/>
              <a:t>jsou dílem autora.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252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94</Words>
  <Application>Microsoft Office PowerPoint</Application>
  <PresentationFormat>Předvádění na obrazovce (4:3)</PresentationFormat>
  <Paragraphs>27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VY_32_INOVACE_289_Jesenicko - rekreace</vt:lpstr>
      <vt:lpstr>Jesenicko - rekreace</vt:lpstr>
      <vt:lpstr>Priessnitzovy léčebné lázně</vt:lpstr>
      <vt:lpstr>Turistika</vt:lpstr>
      <vt:lpstr>Prezentace aplikace PowerPoint</vt:lpstr>
      <vt:lpstr>Prezentace aplikace PowerPoint</vt:lpstr>
      <vt:lpstr>Prezentace aplikace PowerPoint</vt:lpstr>
      <vt:lpstr>Pramen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ZYE</dc:creator>
  <cp:lastModifiedBy>Zykmundová Ema</cp:lastModifiedBy>
  <cp:revision>19</cp:revision>
  <dcterms:created xsi:type="dcterms:W3CDTF">2010-12-28T15:00:19Z</dcterms:created>
  <dcterms:modified xsi:type="dcterms:W3CDTF">2012-05-17T11:09:12Z</dcterms:modified>
</cp:coreProperties>
</file>