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4" r:id="rId3"/>
    <p:sldId id="265" r:id="rId4"/>
    <p:sldId id="266" r:id="rId5"/>
    <p:sldId id="257" r:id="rId6"/>
    <p:sldId id="25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8068835"/>
              </p:ext>
            </p:extLst>
          </p:nvPr>
        </p:nvGraphicFramePr>
        <p:xfrm>
          <a:off x="899592" y="548680"/>
          <a:ext cx="7252965" cy="5439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9592" y="548680"/>
                        <a:ext cx="7252965" cy="54390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678662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43443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b="1" dirty="0" smtClean="0"/>
              <a:t> </a:t>
            </a:r>
            <a:r>
              <a:rPr lang="cs-CZ" sz="4000" b="1" dirty="0" err="1" smtClean="0"/>
              <a:t>continuous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3501008"/>
            <a:ext cx="5581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Přítomný</a:t>
            </a:r>
            <a:r>
              <a:rPr lang="cs-CZ" sz="4000" dirty="0" smtClean="0"/>
              <a:t>  </a:t>
            </a:r>
            <a:r>
              <a:rPr lang="cs-CZ" sz="4000" b="1" dirty="0" smtClean="0"/>
              <a:t>čas  průběhový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4869160"/>
            <a:ext cx="25793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záporné vazbě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132856"/>
            <a:ext cx="1457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negative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5949280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40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Přítomný</a:t>
            </a:r>
            <a:r>
              <a:rPr lang="cs-CZ" sz="3200" dirty="0" smtClean="0"/>
              <a:t> </a:t>
            </a:r>
            <a:r>
              <a:rPr lang="cs-CZ" sz="3200" b="1" dirty="0" smtClean="0"/>
              <a:t>čas průběhový v záporné vazbě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3889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Present</a:t>
            </a:r>
            <a:r>
              <a:rPr lang="cs-CZ" sz="2400" dirty="0" smtClean="0"/>
              <a:t> </a:t>
            </a:r>
            <a:r>
              <a:rPr lang="cs-CZ" sz="2400" dirty="0" err="1" smtClean="0"/>
              <a:t>continuous</a:t>
            </a:r>
            <a:r>
              <a:rPr lang="cs-CZ" sz="2400" dirty="0" smtClean="0"/>
              <a:t> - negative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5314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Použití: činnost probíhá (neprobíhá) PRÁVĚ TEĎ - NOW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229200"/>
            <a:ext cx="3323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501008"/>
            <a:ext cx="2318370" cy="287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9562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Tvorba</a:t>
            </a:r>
            <a:r>
              <a:rPr lang="cs-CZ" dirty="0" smtClean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6729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r>
              <a:rPr lang="cs-CZ" dirty="0" smtClean="0"/>
              <a:t>                                </a:t>
            </a:r>
            <a:r>
              <a:rPr lang="cs-CZ" b="1" dirty="0" smtClean="0"/>
              <a:t>Tvar slovesa být +NOT               sloveso+ING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060848"/>
            <a:ext cx="82809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                                     </a:t>
            </a:r>
            <a:r>
              <a:rPr lang="cs-CZ" sz="2000" dirty="0" err="1" smtClean="0"/>
              <a:t>am</a:t>
            </a:r>
            <a:r>
              <a:rPr lang="cs-CZ" sz="2000" dirty="0" smtClean="0"/>
              <a:t>     not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                               are     not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He, </a:t>
            </a:r>
            <a:r>
              <a:rPr lang="cs-CZ" sz="2000" dirty="0" err="1" smtClean="0"/>
              <a:t>she</a:t>
            </a:r>
            <a:r>
              <a:rPr lang="cs-CZ" sz="2000" dirty="0" smtClean="0"/>
              <a:t>, </a:t>
            </a:r>
            <a:r>
              <a:rPr lang="cs-CZ" sz="2000" dirty="0" err="1" smtClean="0"/>
              <a:t>it</a:t>
            </a:r>
            <a:r>
              <a:rPr lang="cs-CZ" sz="2000" dirty="0" smtClean="0"/>
              <a:t>                      </a:t>
            </a:r>
            <a:r>
              <a:rPr lang="cs-CZ" sz="2000" dirty="0" err="1" smtClean="0"/>
              <a:t>is</a:t>
            </a:r>
            <a:r>
              <a:rPr lang="cs-CZ" sz="2000" dirty="0" smtClean="0"/>
              <a:t>         not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                                are     not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                                       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                               are     not 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                              are     not                                           </a:t>
            </a:r>
            <a:r>
              <a:rPr lang="cs-CZ" sz="2000" dirty="0" err="1" smtClean="0"/>
              <a:t>cleaning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620688"/>
            <a:ext cx="1002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CLEAN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88840"/>
            <a:ext cx="2592288" cy="2387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700808"/>
            <a:ext cx="2304256" cy="2379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5576" y="4797152"/>
            <a:ext cx="3649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feeding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birds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52757" y="4800560"/>
            <a:ext cx="2846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washing</a:t>
            </a:r>
            <a:r>
              <a:rPr lang="cs-CZ" sz="2400" dirty="0" smtClean="0"/>
              <a:t> </a:t>
            </a:r>
            <a:r>
              <a:rPr lang="cs-CZ" sz="2400" dirty="0" err="1" smtClean="0"/>
              <a:t>up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836712"/>
            <a:ext cx="5028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správné pojmenování činnosti klikni na obrázek.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2592288" cy="3206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548680"/>
            <a:ext cx="2736304" cy="290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3568" y="5517232"/>
            <a:ext cx="49872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Lze použít  krátké tvary – ARE NOT = AREN´T</a:t>
            </a:r>
          </a:p>
          <a:p>
            <a:r>
              <a:rPr lang="cs-CZ" b="1" dirty="0" smtClean="0"/>
              <a:t>			IS NOT     = ISN´T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0323" y="3789040"/>
            <a:ext cx="5039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cleaning</a:t>
            </a:r>
            <a:r>
              <a:rPr lang="cs-CZ" sz="2400" dirty="0" smtClean="0"/>
              <a:t>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windows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4526249"/>
            <a:ext cx="3534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washing</a:t>
            </a:r>
            <a:r>
              <a:rPr lang="cs-CZ" sz="2400" dirty="0" smtClean="0"/>
              <a:t> </a:t>
            </a:r>
            <a:r>
              <a:rPr lang="cs-CZ" sz="2400" dirty="0" err="1" smtClean="0"/>
              <a:t>clothes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995559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</TotalTime>
  <Words>130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OEM</cp:lastModifiedBy>
  <cp:revision>6</cp:revision>
  <dcterms:modified xsi:type="dcterms:W3CDTF">2011-09-17T14:24:41Z</dcterms:modified>
</cp:coreProperties>
</file>