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8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7A35A69-5BC0-43B4-8F03-32692443F4B9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DD7450F-D657-4C49-8044-06C61762F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Ebn4lB4Eoo" TargetMode="External"/><Relationship Id="rId2" Type="http://schemas.openxmlformats.org/officeDocument/2006/relationships/hyperlink" Target="http://www.youtube.com/watch?v=DVTXwkVFWz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43"/>
          <a:stretch/>
        </p:blipFill>
        <p:spPr>
          <a:xfrm>
            <a:off x="1727684" y="361668"/>
            <a:ext cx="5688632" cy="613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584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Odraz 2. sv. války v české literatuře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Pavel Kohout</a:t>
            </a:r>
          </a:p>
          <a:p>
            <a:r>
              <a:rPr lang="cs-CZ" sz="2000" b="1" dirty="0" smtClean="0"/>
              <a:t>Ladislav Fuks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60798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3037" y="836712"/>
            <a:ext cx="7024744" cy="829896"/>
          </a:xfrm>
        </p:spPr>
        <p:txBody>
          <a:bodyPr/>
          <a:lstStyle/>
          <a:p>
            <a:r>
              <a:rPr lang="cs-CZ" b="1" dirty="0" smtClean="0"/>
              <a:t>PAVEL KOHOUT (1928)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2870" y="1844823"/>
            <a:ext cx="3888547" cy="4272475"/>
          </a:xfrm>
        </p:spPr>
        <p:txBody>
          <a:bodyPr>
            <a:normAutofit/>
          </a:bodyPr>
          <a:lstStyle/>
          <a:p>
            <a:r>
              <a:rPr lang="cs-CZ" dirty="0" smtClean="0"/>
              <a:t>narodil se v Praze</a:t>
            </a:r>
          </a:p>
          <a:p>
            <a:r>
              <a:rPr lang="cs-CZ" dirty="0" smtClean="0"/>
              <a:t>český a rakouský básník, prozaik, dramatik</a:t>
            </a:r>
          </a:p>
          <a:p>
            <a:r>
              <a:rPr lang="cs-CZ" dirty="0" smtClean="0"/>
              <a:t>výrazný představitel samizdatu a exilu</a:t>
            </a:r>
          </a:p>
          <a:p>
            <a:r>
              <a:rPr lang="cs-CZ" dirty="0" smtClean="0"/>
              <a:t>vystudoval estetiku a divadelní vědu na UK</a:t>
            </a:r>
          </a:p>
          <a:p>
            <a:r>
              <a:rPr lang="cs-CZ" dirty="0" smtClean="0"/>
              <a:t>od mládí byl politicky aktivní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00808"/>
            <a:ext cx="3312368" cy="441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4596" y="6237312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52046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744" cy="7578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Kohout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844824"/>
            <a:ext cx="3672408" cy="398780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jako člověk i jako spisovatel prošel ve svém životě mnoha změnami</a:t>
            </a:r>
          </a:p>
          <a:p>
            <a:r>
              <a:rPr lang="cs-CZ" dirty="0" smtClean="0"/>
              <a:t>nejprve zarytě a otevřeně podporoval stalinismus, avšak zanedlouho vystřízlivěl a začal režim kritizovat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769" y="2132856"/>
            <a:ext cx="4104456" cy="2734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6769" y="4946684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737956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8298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Kohout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1772816"/>
            <a:ext cx="4608628" cy="410445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1967 </a:t>
            </a:r>
            <a:r>
              <a:rPr lang="cs-CZ" dirty="0"/>
              <a:t>byl </a:t>
            </a:r>
            <a:r>
              <a:rPr lang="cs-CZ" dirty="0" smtClean="0"/>
              <a:t>podroben </a:t>
            </a:r>
            <a:r>
              <a:rPr lang="cs-CZ" dirty="0"/>
              <a:t>stranickému disciplinárnímu </a:t>
            </a:r>
            <a:r>
              <a:rPr lang="cs-CZ" dirty="0" smtClean="0"/>
              <a:t>řízení </a:t>
            </a:r>
            <a:r>
              <a:rPr lang="cs-CZ" sz="1800" dirty="0" smtClean="0"/>
              <a:t>(společně s L. Vaculíkem)</a:t>
            </a:r>
          </a:p>
          <a:p>
            <a:r>
              <a:rPr lang="cs-CZ" dirty="0" smtClean="0"/>
              <a:t>byl </a:t>
            </a:r>
            <a:r>
              <a:rPr lang="cs-CZ" dirty="0"/>
              <a:t>jedním z účastníků Pražského jara (1968) – krátce po Pražském jaru byl vyloučen z KSČ a  objevil se v tzv. </a:t>
            </a:r>
            <a:r>
              <a:rPr lang="cs-CZ" b="1" dirty="0"/>
              <a:t>indexu </a:t>
            </a:r>
            <a:r>
              <a:rPr lang="cs-CZ" dirty="0"/>
              <a:t>a jeho díla byla cenzurována</a:t>
            </a:r>
          </a:p>
          <a:p>
            <a:pPr marL="896112" lvl="3" indent="0">
              <a:buNone/>
            </a:pPr>
            <a:r>
              <a:rPr lang="cs-CZ" dirty="0">
                <a:sym typeface="Wingdings" pitchFamily="2" charset="2"/>
              </a:rPr>
              <a:t> </a:t>
            </a:r>
            <a:r>
              <a:rPr lang="cs-CZ" b="1" dirty="0">
                <a:sym typeface="Wingdings" pitchFamily="2" charset="2"/>
              </a:rPr>
              <a:t>odpor k režimu</a:t>
            </a:r>
            <a:endParaRPr lang="cs-CZ" b="1" dirty="0"/>
          </a:p>
          <a:p>
            <a:r>
              <a:rPr lang="cs-CZ" dirty="0" smtClean="0"/>
              <a:t>stál u zrodu Charty 77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95553"/>
            <a:ext cx="280035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4995953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845133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7024744" cy="834359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Kohout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556792"/>
            <a:ext cx="4392488" cy="21956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roce 1978 pracovně vycestoval s manželkou do Rakouska, ale byl mu odepřen návrat (zrušili jim československé občanství)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644008" y="4293096"/>
            <a:ext cx="3960440" cy="2017398"/>
          </a:xfrm>
        </p:spPr>
        <p:txBody>
          <a:bodyPr>
            <a:normAutofit/>
          </a:bodyPr>
          <a:lstStyle/>
          <a:p>
            <a:r>
              <a:rPr lang="cs-CZ" dirty="0"/>
              <a:t>po několika letech získali občanství v Rakousku</a:t>
            </a:r>
          </a:p>
          <a:p>
            <a:r>
              <a:rPr lang="cs-CZ" dirty="0"/>
              <a:t>nyní žijí ve Vídni, často jezdí do Prahy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24744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55717" y="3663026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4</a:t>
            </a:r>
            <a:endParaRPr lang="cs-CZ" sz="12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63026"/>
            <a:ext cx="3331468" cy="2616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94956" y="6289791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5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08578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8298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Kohout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16832"/>
            <a:ext cx="3456500" cy="381642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má 3 děti, mezi ně patří i spisovatelka, </a:t>
            </a:r>
            <a:r>
              <a:rPr lang="cs-CZ" dirty="0" err="1" smtClean="0"/>
              <a:t>scénaristka</a:t>
            </a:r>
            <a:r>
              <a:rPr lang="cs-CZ" dirty="0" smtClean="0"/>
              <a:t> a novinářka         </a:t>
            </a:r>
            <a:r>
              <a:rPr lang="cs-CZ" b="1" dirty="0" smtClean="0"/>
              <a:t>Tereza Boučková</a:t>
            </a:r>
          </a:p>
          <a:p>
            <a:r>
              <a:rPr lang="cs-CZ" dirty="0" smtClean="0"/>
              <a:t>napsal kolem 45 divadelních her a adaptací</a:t>
            </a:r>
          </a:p>
          <a:p>
            <a:r>
              <a:rPr lang="cs-CZ" dirty="0" smtClean="0"/>
              <a:t>spolupracoval s pražskými divadly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12776"/>
            <a:ext cx="3306923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4909774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6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93197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3096344" cy="107099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Kohout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dílo: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/>
          <a:lstStyle/>
          <a:p>
            <a:r>
              <a:rPr lang="cs-CZ" b="1" dirty="0" smtClean="0"/>
              <a:t>Kde je zakopán pes </a:t>
            </a:r>
            <a:r>
              <a:rPr lang="cs-CZ" dirty="0" smtClean="0"/>
              <a:t>(román, v němž Kohout popisuje praktiky výslechů </a:t>
            </a:r>
            <a:r>
              <a:rPr lang="cs-CZ" dirty="0" err="1" smtClean="0"/>
              <a:t>StB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Katyně</a:t>
            </a:r>
            <a:r>
              <a:rPr lang="cs-CZ" dirty="0" smtClean="0"/>
              <a:t> (o dívce, která studuje na povolání kata – katyně, popisuje v něm předměty, které musí studovat – způsoby mučení, historie poprav… Autor tím představuje totalitní </a:t>
            </a:r>
            <a:r>
              <a:rPr lang="cs-CZ" dirty="0" smtClean="0"/>
              <a:t>moc)</a:t>
            </a:r>
            <a:endParaRPr lang="cs-CZ" dirty="0" smtClean="0"/>
          </a:p>
          <a:p>
            <a:r>
              <a:rPr lang="cs-CZ" b="1" dirty="0" smtClean="0"/>
              <a:t>Nápady svaté Kláry </a:t>
            </a:r>
            <a:r>
              <a:rPr lang="cs-CZ" dirty="0" smtClean="0"/>
              <a:t>(o žákyni, která má schopnost </a:t>
            </a:r>
            <a:r>
              <a:rPr lang="cs-CZ" dirty="0" smtClean="0"/>
              <a:t>jasnovidectví)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891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757888"/>
          </a:xfrm>
        </p:spPr>
        <p:txBody>
          <a:bodyPr>
            <a:normAutofit/>
          </a:bodyPr>
          <a:lstStyle/>
          <a:p>
            <a:r>
              <a:rPr lang="cs-CZ" b="1" dirty="0" smtClean="0"/>
              <a:t>LADISLAV FUKS </a:t>
            </a:r>
            <a:r>
              <a:rPr lang="cs-CZ" sz="3600" b="1" dirty="0" smtClean="0"/>
              <a:t>(1923 – 1994)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5"/>
            <a:ext cx="6777317" cy="2520280"/>
          </a:xfrm>
        </p:spPr>
        <p:txBody>
          <a:bodyPr/>
          <a:lstStyle/>
          <a:p>
            <a:r>
              <a:rPr lang="cs-CZ" dirty="0" smtClean="0"/>
              <a:t>český spisovatel psychologické prózy</a:t>
            </a:r>
          </a:p>
          <a:p>
            <a:r>
              <a:rPr lang="pl-PL" dirty="0" smtClean="0"/>
              <a:t>vystudoval filozofii</a:t>
            </a:r>
            <a:r>
              <a:rPr lang="pl-PL" dirty="0"/>
              <a:t>, psychologii, pedagogiku a dějiny </a:t>
            </a:r>
            <a:r>
              <a:rPr lang="pl-PL" dirty="0" smtClean="0"/>
              <a:t>umění na UK</a:t>
            </a:r>
          </a:p>
          <a:p>
            <a:r>
              <a:rPr lang="pl-PL" dirty="0" smtClean="0"/>
              <a:t>působil jako vychovatel, pracoval v papírnách či ve </a:t>
            </a:r>
            <a:r>
              <a:rPr lang="cs-CZ" dirty="0" smtClean="0"/>
              <a:t>Státní </a:t>
            </a:r>
            <a:r>
              <a:rPr lang="cs-CZ" dirty="0"/>
              <a:t>památkové </a:t>
            </a:r>
            <a:r>
              <a:rPr lang="cs-CZ" dirty="0" smtClean="0"/>
              <a:t>správě</a:t>
            </a:r>
            <a:r>
              <a:rPr lang="pl-PL" dirty="0" smtClean="0"/>
              <a:t>, později se živil čistě jako spisovatel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976156" y="5967926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Obr.7 </a:t>
            </a:r>
            <a:endParaRPr lang="cs-CZ" sz="12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519" y="3868600"/>
            <a:ext cx="3341948" cy="2381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53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4680520" cy="10081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Fuks</a:t>
            </a:r>
            <a:b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odraz v literatuře: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988840"/>
            <a:ext cx="6777317" cy="350897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využíval témat 2</a:t>
            </a:r>
            <a:r>
              <a:rPr lang="cs-CZ" dirty="0"/>
              <a:t>. sv. v</a:t>
            </a:r>
            <a:r>
              <a:rPr lang="cs-CZ" dirty="0" smtClean="0"/>
              <a:t>. a holocaustu</a:t>
            </a:r>
          </a:p>
          <a:p>
            <a:r>
              <a:rPr lang="cs-CZ" dirty="0" smtClean="0"/>
              <a:t>silně prožíval osudy židovských přátel (jako homosexuál cítil nepochopitelnou odlišnost lidí)</a:t>
            </a:r>
          </a:p>
          <a:p>
            <a:r>
              <a:rPr lang="cs-CZ" dirty="0" smtClean="0"/>
              <a:t>v jeho postavách se míchají reálné události se sny</a:t>
            </a:r>
            <a:r>
              <a:rPr lang="cs-CZ" dirty="0"/>
              <a:t>, iluzemi a </a:t>
            </a:r>
            <a:r>
              <a:rPr lang="cs-CZ" dirty="0" smtClean="0"/>
              <a:t>halucinacemi</a:t>
            </a:r>
          </a:p>
          <a:p>
            <a:r>
              <a:rPr lang="cs-CZ" dirty="0" smtClean="0"/>
              <a:t>lidské </a:t>
            </a:r>
            <a:r>
              <a:rPr lang="cs-CZ" dirty="0"/>
              <a:t>nitro </a:t>
            </a:r>
            <a:r>
              <a:rPr lang="cs-CZ" dirty="0" smtClean="0"/>
              <a:t>je zde zničené </a:t>
            </a:r>
            <a:r>
              <a:rPr lang="cs-CZ" dirty="0"/>
              <a:t>úzkostí </a:t>
            </a:r>
            <a:endParaRPr lang="cs-CZ" dirty="0" smtClean="0"/>
          </a:p>
          <a:p>
            <a:r>
              <a:rPr lang="cs-CZ" dirty="0" smtClean="0"/>
              <a:t>v díle se objevuje konflikt </a:t>
            </a:r>
            <a:r>
              <a:rPr lang="cs-CZ" dirty="0"/>
              <a:t>bezbranného lidství s násilím a </a:t>
            </a:r>
            <a:r>
              <a:rPr lang="cs-CZ" dirty="0" smtClean="0"/>
              <a:t>zlem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45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384784" cy="7578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Fuks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4722" y="1394775"/>
            <a:ext cx="4536620" cy="4176463"/>
          </a:xfrm>
        </p:spPr>
        <p:txBody>
          <a:bodyPr>
            <a:normAutofit/>
          </a:bodyPr>
          <a:lstStyle/>
          <a:p>
            <a:r>
              <a:rPr lang="cs-CZ" dirty="0" smtClean="0"/>
              <a:t>většinu života žil osaměle, ale v roce 1964 se překvapivě oženil s bohatou Italkou, od které brzy prchnul a musel být hospitalizován na psychiatrii</a:t>
            </a:r>
          </a:p>
          <a:p>
            <a:r>
              <a:rPr lang="cs-CZ" dirty="0" smtClean="0"/>
              <a:t>po jeho spisovatelských začátcích ho pravidelně navštěvovala tajná policie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837" y="2132856"/>
            <a:ext cx="3528392" cy="2646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05837" y="4800589"/>
            <a:ext cx="23590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8 Někdejší sídlo </a:t>
            </a:r>
            <a:r>
              <a:rPr lang="cs-CZ" sz="1200" b="1" dirty="0" err="1" smtClean="0"/>
              <a:t>StB</a:t>
            </a:r>
            <a:r>
              <a:rPr lang="cs-CZ" sz="1200" b="1" dirty="0" smtClean="0"/>
              <a:t> v pražské Bartolomějské ulici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169905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Fuks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7920880" cy="4176464"/>
          </a:xfrm>
        </p:spPr>
        <p:txBody>
          <a:bodyPr>
            <a:normAutofit/>
          </a:bodyPr>
          <a:lstStyle/>
          <a:p>
            <a:r>
              <a:rPr lang="cs-CZ" b="1" dirty="0" smtClean="0"/>
              <a:t>Pan Theodor </a:t>
            </a:r>
            <a:r>
              <a:rPr lang="cs-CZ" b="1" dirty="0" err="1" smtClean="0"/>
              <a:t>Mundstock</a:t>
            </a:r>
            <a:r>
              <a:rPr lang="cs-CZ" b="1" dirty="0" smtClean="0"/>
              <a:t> (1963)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- psychologický román o osudu 	schizofrenního pražského Žida, který čeká na 	transport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- po několika letech se rozhodne systematicky 	připravovat na transport, mezitím hovoří se 	svými halucinacemi v podobě svého stínu 	jménem Mon a velké slípky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- před skutečným nástupem na transport ho 	srazí auto a </a:t>
            </a:r>
            <a:r>
              <a:rPr lang="cs-CZ" dirty="0" err="1" smtClean="0"/>
              <a:t>Mundstock</a:t>
            </a:r>
            <a:r>
              <a:rPr lang="cs-CZ" dirty="0" smtClean="0"/>
              <a:t> umírá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4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Fuks</a:t>
            </a:r>
            <a:b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23652"/>
            <a:ext cx="7920880" cy="3508977"/>
          </a:xfrm>
        </p:spPr>
        <p:txBody>
          <a:bodyPr/>
          <a:lstStyle/>
          <a:p>
            <a:r>
              <a:rPr lang="cs-CZ" b="1" dirty="0" smtClean="0"/>
              <a:t>Spalovač mrtvol (1967) 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- hororový psychologický román o 	pracovníkovi krematoria, z něhož se vlivem 	společnosti a náboženství stává maniak a 	vrah celé rodiny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- v roce 1968 zfilmován Jurajem Herzem, v 	hlavní roli se představil </a:t>
            </a:r>
            <a:r>
              <a:rPr lang="cs-CZ" b="1" dirty="0" smtClean="0"/>
              <a:t>Rudolf Hrušínský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9705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Fuks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Spalovač mrtvol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4032564" cy="3508977"/>
          </a:xfrm>
        </p:spPr>
        <p:txBody>
          <a:bodyPr/>
          <a:lstStyle/>
          <a:p>
            <a:r>
              <a:rPr lang="cs-CZ" dirty="0" smtClean="0"/>
              <a:t>vražda manželky: </a:t>
            </a:r>
            <a:r>
              <a:rPr lang="cs-CZ" dirty="0">
                <a:hlinkClick r:id="rId2"/>
              </a:rPr>
              <a:t>http://www.youtube.com/watch?v=DVTXwkVFWzs</a:t>
            </a:r>
            <a:endParaRPr lang="cs-CZ" dirty="0"/>
          </a:p>
          <a:p>
            <a:r>
              <a:rPr lang="cs-CZ" dirty="0" smtClean="0"/>
              <a:t>závěrečná scéna: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://www.youtube.com/watch?v=3Ebn4lB4Eoo</a:t>
            </a:r>
            <a:endParaRPr lang="cs-CZ" dirty="0"/>
          </a:p>
          <a:p>
            <a:endParaRPr lang="cs-CZ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01229">
            <a:off x="4715409" y="2769962"/>
            <a:ext cx="37623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474281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9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73497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2808430" cy="68588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08912" cy="504056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400" b="1" dirty="0" smtClean="0"/>
              <a:t>Obr. 1 </a:t>
            </a:r>
            <a:r>
              <a:rPr lang="cs-CZ" sz="1400" dirty="0" smtClean="0"/>
              <a:t>Mariusz Kubik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 smtClean="0"/>
              <a:t>-</a:t>
            </a:r>
            <a:r>
              <a:rPr lang="cs-CZ" sz="1400" dirty="0" smtClean="0"/>
              <a:t>15</a:t>
            </a:r>
            <a:r>
              <a:rPr lang="en-US" sz="1400" dirty="0" smtClean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http://cs.wikipedia.org/wiki/Soubor:2008.03.12._</a:t>
            </a:r>
            <a:r>
              <a:rPr lang="en-US" sz="1400" dirty="0" smtClean="0"/>
              <a:t>Pavel_Kohout_by_Kubik_02.JPG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2 </a:t>
            </a:r>
            <a:r>
              <a:rPr lang="cs-CZ" sz="1400" dirty="0"/>
              <a:t>Petr Novák</a:t>
            </a:r>
            <a:r>
              <a:rPr lang="cs-CZ" sz="1400" i="1" dirty="0"/>
              <a:t>, </a:t>
            </a:r>
            <a:r>
              <a:rPr lang="cs-CZ" sz="1400" dirty="0" err="1" smtClean="0"/>
              <a:t>Wikipedia</a:t>
            </a:r>
            <a:r>
              <a:rPr lang="en-US" sz="1400" dirty="0"/>
              <a:t> 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15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cs.wikipedia.org/wiki/Soubor:Jelena_Masinova_Pavel_Kohout.jpg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3 </a:t>
            </a:r>
            <a:r>
              <a:rPr lang="cs-CZ" sz="1400" dirty="0"/>
              <a:t>Ondřej </a:t>
            </a:r>
            <a:r>
              <a:rPr lang="cs-CZ" sz="1400" dirty="0" smtClean="0"/>
              <a:t>Sláma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15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cs.wikipedia.org/wiki/Soubor:V%C3%A1clav_Havel_cut_out.jpg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4 </a:t>
            </a:r>
            <a:r>
              <a:rPr lang="cs-CZ" sz="1400" dirty="0" err="1" smtClean="0"/>
              <a:t>Zyance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15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cs.wikipedia.org/wiki/Soubor:Oper_z03.JPG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5 </a:t>
            </a:r>
            <a:r>
              <a:rPr lang="cs-CZ" sz="1400" dirty="0" smtClean="0"/>
              <a:t>Stern</a:t>
            </a:r>
            <a:r>
              <a:rPr lang="en-US" sz="1400" dirty="0"/>
              <a:t> 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15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cs.wikipedia.org/wiki/Soubor:Maria-Theresien-Platz_in_Wien.jpg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6 </a:t>
            </a:r>
            <a:r>
              <a:rPr lang="cs-CZ" sz="1400" dirty="0" err="1" smtClean="0"/>
              <a:t>Podzemnik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15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http://cs.wikipedia.org/wiki/Soubor:Tereza_Bou%C4%8Dkov%C3%A1_%2820._</a:t>
            </a:r>
            <a:r>
              <a:rPr lang="en-US" sz="1400" dirty="0" smtClean="0"/>
              <a:t>Podzimn%C3%AD_kni%C5%BEn%C3%AD_veletrh%29.JPG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</a:t>
            </a:r>
            <a:r>
              <a:rPr lang="cs-CZ" sz="1400" b="1" dirty="0"/>
              <a:t>7 </a:t>
            </a:r>
            <a:r>
              <a:rPr lang="cs-CZ" sz="1400" dirty="0" err="1" smtClean="0"/>
              <a:t>Wikimol</a:t>
            </a:r>
            <a:r>
              <a:rPr lang="en-US" sz="1400" dirty="0"/>
              <a:t> 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15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cs.wikipedia.org/wiki/Soubor:Vertreibung.jpg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8 </a:t>
            </a:r>
            <a:r>
              <a:rPr lang="cs-CZ" sz="1400" dirty="0" err="1" smtClean="0"/>
              <a:t>Šjů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15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http://cs.wikipedia.org/wiki/Soubor:Bartolom%C4%9Bjsk%C3%A1,_kachl%C3%ADk%C3%A1rna_%</a:t>
            </a:r>
            <a:r>
              <a:rPr lang="en-US" sz="1400" dirty="0" smtClean="0"/>
              <a:t>2801%29.jpg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9 </a:t>
            </a:r>
            <a:r>
              <a:rPr lang="cs-CZ" sz="1400" dirty="0" err="1" smtClean="0"/>
              <a:t>Kacir</a:t>
            </a:r>
            <a:r>
              <a:rPr lang="cs-CZ" sz="1400" dirty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15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</a:t>
            </a:r>
            <a:r>
              <a:rPr lang="cs-CZ" sz="1400" dirty="0" smtClean="0"/>
              <a:t>http</a:t>
            </a:r>
            <a:r>
              <a:rPr lang="cs-CZ" sz="1400" dirty="0"/>
              <a:t>://cs.wikipedia.org/wiki/Soubor:Rudolf_Hrusinsky,_nejst._</a:t>
            </a:r>
            <a:r>
              <a:rPr lang="cs-CZ" sz="1400" dirty="0" smtClean="0"/>
              <a:t>signature.jpg</a:t>
            </a:r>
          </a:p>
          <a:p>
            <a:pPr marL="68580" indent="0">
              <a:buNone/>
            </a:pPr>
            <a:r>
              <a:rPr lang="cs-CZ" sz="1400" dirty="0" smtClean="0"/>
              <a:t>Pokud není uvedeno jinak, autorem textu je Mgr. </a:t>
            </a:r>
            <a:r>
              <a:rPr lang="cs-CZ" sz="1400" smtClean="0"/>
              <a:t>Zuzana Eliášová.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1605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44008" y="2348880"/>
            <a:ext cx="3313355" cy="910072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KONEC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7787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106</TotalTime>
  <Words>667</Words>
  <Application>Microsoft Office PowerPoint</Application>
  <PresentationFormat>On-screen Show (4:3)</PresentationFormat>
  <Paragraphs>75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Austin</vt:lpstr>
      <vt:lpstr>PowerPoint Presentation</vt:lpstr>
      <vt:lpstr>Odraz 2. sv. války v české literatuře</vt:lpstr>
      <vt:lpstr>PAVEL KOHOUT (1928)</vt:lpstr>
      <vt:lpstr>Pavel Kohout</vt:lpstr>
      <vt:lpstr>Pavel Kohout</vt:lpstr>
      <vt:lpstr>Pavel Kohout</vt:lpstr>
      <vt:lpstr>Pavel Kohout</vt:lpstr>
      <vt:lpstr>Pavel Kohout dílo:</vt:lpstr>
      <vt:lpstr>LADISLAV FUKS (1923 – 1994)</vt:lpstr>
      <vt:lpstr>Ladislav Fuks odraz v literatuře:</vt:lpstr>
      <vt:lpstr>Ladislav Fuks</vt:lpstr>
      <vt:lpstr>Ladislav Fuks dílo:</vt:lpstr>
      <vt:lpstr>Ladislav Fuks dílo:</vt:lpstr>
      <vt:lpstr>Ladislav Fuks Spalovač mrtvol</vt:lpstr>
      <vt:lpstr>Zdroje: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Odraz 2. sv. války v české literatuře</dc:title>
  <dc:creator>uživatel</dc:creator>
  <cp:lastModifiedBy>Valued Acer Customer</cp:lastModifiedBy>
  <cp:revision>15</cp:revision>
  <dcterms:created xsi:type="dcterms:W3CDTF">2012-04-15T13:20:43Z</dcterms:created>
  <dcterms:modified xsi:type="dcterms:W3CDTF">2012-05-18T17:28:03Z</dcterms:modified>
</cp:coreProperties>
</file>