
<file path=[Content_Types].xml><?xml version="1.0" encoding="utf-8"?>
<Types xmlns="http://schemas.openxmlformats.org/package/2006/content-types">
  <Default Extension="png" ContentType="image/png"/>
  <Default Extension="jpeg" ContentType="image/jpeg"/>
  <Default Extension="3gp" ContentType="video/unknown"/>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3"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cs-CZ" smtClean="0"/>
              <a:t>Kliknutím lze upravit styl.</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DCACB354-584D-4B3B-A9BB-D1DE18016C2F}" type="datetimeFigureOut">
              <a:rPr lang="cs-CZ" smtClean="0"/>
              <a:pPr/>
              <a:t>16.5.2012</a:t>
            </a:fld>
            <a:endParaRPr lang="cs-CZ"/>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cs-CZ"/>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D59FB92B-E137-418F-85BB-E1053B3A57DF}" type="slidenum">
              <a:rPr lang="cs-CZ" smtClean="0"/>
              <a:pPr/>
              <a:t>‹#›</a:t>
            </a:fld>
            <a:endParaRPr lang="cs-CZ"/>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med" advClick="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DCACB354-584D-4B3B-A9BB-D1DE18016C2F}" type="datetimeFigureOut">
              <a:rPr lang="cs-CZ" smtClean="0"/>
              <a:pPr/>
              <a:t>16.5.2012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DCACB354-584D-4B3B-A9BB-D1DE18016C2F}" type="datetimeFigureOut">
              <a:rPr lang="cs-CZ" smtClean="0"/>
              <a:pPr/>
              <a:t>16.5.2012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DCACB354-584D-4B3B-A9BB-D1DE18016C2F}" type="datetimeFigureOut">
              <a:rPr lang="cs-CZ" smtClean="0"/>
              <a:pPr/>
              <a:t>16.5.2012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D59FB92B-E137-418F-85BB-E1053B3A57DF}" type="slidenum">
              <a:rPr lang="cs-CZ" smtClean="0"/>
              <a:pPr/>
              <a:t>‹#›</a:t>
            </a:fld>
            <a:endParaRPr lang="cs-CZ"/>
          </a:p>
        </p:txBody>
      </p:sp>
      <p:sp>
        <p:nvSpPr>
          <p:cNvPr id="9" name="Content Placeholder 8"/>
          <p:cNvSpPr>
            <a:spLocks noGrp="1"/>
          </p:cNvSpPr>
          <p:nvPr>
            <p:ph sz="quarter" idx="13"/>
          </p:nvPr>
        </p:nvSpPr>
        <p:spPr>
          <a:xfrm>
            <a:off x="1042416" y="2313432"/>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transition spd="med" advClick="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DCACB354-584D-4B3B-A9BB-D1DE18016C2F}" type="datetimeFigureOut">
              <a:rPr lang="cs-CZ" smtClean="0"/>
              <a:pPr/>
              <a:t>16.5.2012</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DCACB354-584D-4B3B-A9BB-D1DE18016C2F}" type="datetimeFigureOut">
              <a:rPr lang="cs-CZ" smtClean="0"/>
              <a:pPr/>
              <a:t>16.5.2012</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ACB354-584D-4B3B-A9BB-D1DE18016C2F}" type="datetimeFigureOut">
              <a:rPr lang="cs-CZ" smtClean="0"/>
              <a:pPr/>
              <a:t>16.5.2012</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DCACB354-584D-4B3B-A9BB-D1DE18016C2F}" type="datetimeFigureOut">
              <a:rPr lang="cs-CZ" smtClean="0"/>
              <a:pPr/>
              <a:t>16.5.2012</a:t>
            </a:fld>
            <a:endParaRPr lang="cs-CZ"/>
          </a:p>
        </p:txBody>
      </p:sp>
      <p:sp>
        <p:nvSpPr>
          <p:cNvPr id="7" name="Slide Number Placeholder 6"/>
          <p:cNvSpPr>
            <a:spLocks noGrp="1"/>
          </p:cNvSpPr>
          <p:nvPr>
            <p:ph type="sldNum" sz="quarter" idx="12"/>
          </p:nvPr>
        </p:nvSpPr>
        <p:spPr/>
        <p:txBody>
          <a:bodyPr/>
          <a:lstStyle/>
          <a:p>
            <a:fld id="{D59FB92B-E137-418F-85BB-E1053B3A57DF}" type="slidenum">
              <a:rPr lang="cs-CZ" smtClean="0"/>
              <a:pPr/>
              <a:t>‹#›</a:t>
            </a:fld>
            <a:endParaRPr lang="cs-CZ"/>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cs-CZ"/>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cs-CZ" smtClean="0"/>
              <a:t>Kliknutím lze upravit styl.</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Tree>
  </p:cSld>
  <p:clrMapOvr>
    <a:masterClrMapping/>
  </p:clrMapOvr>
  <p:transition spd="med" advClick="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cs-CZ" smtClean="0"/>
              <a:t>Kliknutím lze upravit styl.</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DCACB354-584D-4B3B-A9BB-D1DE18016C2F}" type="datetimeFigureOut">
              <a:rPr lang="cs-CZ" smtClean="0"/>
              <a:pPr/>
              <a:t>16.5.2012</a:t>
            </a:fld>
            <a:endParaRPr lang="cs-CZ"/>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cs-CZ"/>
          </a:p>
        </p:txBody>
      </p:sp>
      <p:sp>
        <p:nvSpPr>
          <p:cNvPr id="7" name="Slide Number Placeholder 6"/>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DCACB354-584D-4B3B-A9BB-D1DE18016C2F}" type="datetimeFigureOut">
              <a:rPr lang="cs-CZ" smtClean="0"/>
              <a:pPr/>
              <a:t>16.5.2012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cs-CZ" smtClean="0"/>
              <a:t>Kliknutím lze upravit styl.</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DCACB354-584D-4B3B-A9BB-D1DE18016C2F}" type="datetimeFigureOut">
              <a:rPr lang="cs-CZ" smtClean="0"/>
              <a:pPr/>
              <a:t>16.5.2012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D59FB92B-E137-418F-85BB-E1053B3A57DF}" type="slidenum">
              <a:rPr lang="cs-CZ" smtClean="0"/>
              <a:pPr/>
              <a:t>‹#›</a:t>
            </a:fld>
            <a:endParaRPr lang="cs-CZ"/>
          </a:p>
        </p:txBody>
      </p:sp>
    </p:spTree>
  </p:cSld>
  <p:clrMapOvr>
    <a:masterClrMapping/>
  </p:clrMapOvr>
  <p:transition spd="med" advClick="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DCACB354-584D-4B3B-A9BB-D1DE18016C2F}" type="datetimeFigureOut">
              <a:rPr lang="cs-CZ" smtClean="0"/>
              <a:pPr/>
              <a:t>16.5.2012</a:t>
            </a:fld>
            <a:endParaRPr lang="cs-CZ"/>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cs-CZ"/>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D59FB92B-E137-418F-85BB-E1053B3A57DF}"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p:fade/>
  </p:transition>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19.xml"/><Relationship Id="rId18" Type="http://schemas.openxmlformats.org/officeDocument/2006/relationships/slide" Target="slide23.xml"/><Relationship Id="rId26" Type="http://schemas.openxmlformats.org/officeDocument/2006/relationships/slide" Target="slide7.xml"/><Relationship Id="rId3" Type="http://schemas.openxmlformats.org/officeDocument/2006/relationships/slide" Target="slide11.xml"/><Relationship Id="rId21" Type="http://schemas.openxmlformats.org/officeDocument/2006/relationships/slide" Target="slide8.xml"/><Relationship Id="rId7" Type="http://schemas.openxmlformats.org/officeDocument/2006/relationships/slide" Target="slide16.xml"/><Relationship Id="rId12" Type="http://schemas.openxmlformats.org/officeDocument/2006/relationships/slide" Target="slide20.xml"/><Relationship Id="rId17" Type="http://schemas.openxmlformats.org/officeDocument/2006/relationships/slide" Target="slide24.xml"/><Relationship Id="rId25" Type="http://schemas.openxmlformats.org/officeDocument/2006/relationships/slide" Target="slide12.xml"/><Relationship Id="rId2" Type="http://schemas.openxmlformats.org/officeDocument/2006/relationships/slide" Target="slide3.xml"/><Relationship Id="rId16" Type="http://schemas.openxmlformats.org/officeDocument/2006/relationships/slide" Target="slide25.xml"/><Relationship Id="rId20" Type="http://schemas.openxmlformats.org/officeDocument/2006/relationships/slide" Target="slide13.xml"/><Relationship Id="rId1" Type="http://schemas.openxmlformats.org/officeDocument/2006/relationships/slideLayout" Target="../slideLayouts/slideLayout7.xml"/><Relationship Id="rId6" Type="http://schemas.openxmlformats.org/officeDocument/2006/relationships/slide" Target="slide17.xml"/><Relationship Id="rId11" Type="http://schemas.openxmlformats.org/officeDocument/2006/relationships/slide" Target="slide21.xml"/><Relationship Id="rId24" Type="http://schemas.openxmlformats.org/officeDocument/2006/relationships/slide" Target="slide4.xml"/><Relationship Id="rId5" Type="http://schemas.openxmlformats.org/officeDocument/2006/relationships/slide" Target="slide9.xml"/><Relationship Id="rId15" Type="http://schemas.openxmlformats.org/officeDocument/2006/relationships/slide" Target="slide26.xml"/><Relationship Id="rId23" Type="http://schemas.openxmlformats.org/officeDocument/2006/relationships/slide" Target="slide5.xml"/><Relationship Id="rId10" Type="http://schemas.openxmlformats.org/officeDocument/2006/relationships/slide" Target="slide22.xml"/><Relationship Id="rId19" Type="http://schemas.openxmlformats.org/officeDocument/2006/relationships/slide" Target="slide18.xml"/><Relationship Id="rId4" Type="http://schemas.openxmlformats.org/officeDocument/2006/relationships/slide" Target="slide10.xml"/><Relationship Id="rId9" Type="http://schemas.openxmlformats.org/officeDocument/2006/relationships/slide" Target="slide14.xml"/><Relationship Id="rId14" Type="http://schemas.openxmlformats.org/officeDocument/2006/relationships/slide" Target="slide27.xml"/><Relationship Id="rId22" Type="http://schemas.openxmlformats.org/officeDocument/2006/relationships/slide" Target="slide6.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3gp"/><Relationship Id="rId1" Type="http://schemas.openxmlformats.org/officeDocument/2006/relationships/video" Target="NULL" TargetMode="External"/><Relationship Id="rId5" Type="http://schemas.openxmlformats.org/officeDocument/2006/relationships/slide" Target="slide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5" Type="http://schemas.openxmlformats.org/officeDocument/2006/relationships/image" Target="../media/image3.jpe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rotWithShape="1">
          <a:blip r:embed="rId2">
            <a:extLst>
              <a:ext uri="{28A0092B-C50C-407E-A947-70E740481C1C}">
                <a14:useLocalDpi xmlns:a14="http://schemas.microsoft.com/office/drawing/2010/main" val="0"/>
              </a:ext>
            </a:extLst>
          </a:blip>
          <a:srcRect l="11498" r="17992"/>
          <a:stretch/>
        </p:blipFill>
        <p:spPr>
          <a:xfrm>
            <a:off x="1609631" y="467362"/>
            <a:ext cx="5914697" cy="6032815"/>
          </a:xfrm>
          <a:prstGeom prst="rect">
            <a:avLst/>
          </a:prstGeom>
        </p:spPr>
      </p:pic>
    </p:spTree>
    <p:extLst>
      <p:ext uri="{BB962C8B-B14F-4D97-AF65-F5344CB8AC3E}">
        <p14:creationId xmlns:p14="http://schemas.microsoft.com/office/powerpoint/2010/main" val="1765347828"/>
      </p:ext>
    </p:extLst>
  </p:cSld>
  <p:clrMapOvr>
    <a:masterClrMapping/>
  </p:clrMapOvr>
  <p:transition spd="med" advClick="0">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3049653" y="711262"/>
            <a:ext cx="3044695"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cs-CZ" sz="4000" dirty="0" smtClean="0">
                <a:ln>
                  <a:solidFill>
                    <a:schemeClr val="tx1"/>
                  </a:solidFill>
                  <a:prstDash val="solid"/>
                </a:ln>
              </a:rPr>
              <a:t>RISKUJ!!!</a:t>
            </a:r>
            <a:endParaRPr lang="cs-CZ" sz="4000" dirty="0">
              <a:ln>
                <a:solidFill>
                  <a:schemeClr val="tx1"/>
                </a:solidFill>
                <a:prstDash val="solid"/>
              </a:ln>
            </a:endParaRPr>
          </a:p>
        </p:txBody>
      </p:sp>
      <p:sp>
        <p:nvSpPr>
          <p:cNvPr id="5" name="TextovéPole 4">
            <a:hlinkClick r:id="rId2" action="ppaction://hlinksldjump"/>
          </p:cNvPr>
          <p:cNvSpPr txBox="1"/>
          <p:nvPr/>
        </p:nvSpPr>
        <p:spPr>
          <a:xfrm>
            <a:off x="1187624" y="2252431"/>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1</a:t>
            </a:r>
          </a:p>
        </p:txBody>
      </p:sp>
      <p:sp>
        <p:nvSpPr>
          <p:cNvPr id="6" name="TextovéPole 5">
            <a:hlinkClick r:id="rId3" action="ppaction://hlinksldjump"/>
          </p:cNvPr>
          <p:cNvSpPr txBox="1"/>
          <p:nvPr/>
        </p:nvSpPr>
        <p:spPr>
          <a:xfrm>
            <a:off x="2627784" y="4375070"/>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4</a:t>
            </a:r>
          </a:p>
        </p:txBody>
      </p:sp>
      <p:sp>
        <p:nvSpPr>
          <p:cNvPr id="7" name="TextovéPole 6">
            <a:hlinkClick r:id="rId4" action="ppaction://hlinksldjump"/>
          </p:cNvPr>
          <p:cNvSpPr txBox="1"/>
          <p:nvPr/>
        </p:nvSpPr>
        <p:spPr>
          <a:xfrm>
            <a:off x="2627784" y="3647933"/>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a:t>3</a:t>
            </a:r>
            <a:endParaRPr lang="cs-CZ" sz="2400" b="1" dirty="0" smtClean="0"/>
          </a:p>
        </p:txBody>
      </p:sp>
      <p:sp>
        <p:nvSpPr>
          <p:cNvPr id="8" name="TextovéPole 7">
            <a:hlinkClick r:id="rId5" action="ppaction://hlinksldjump"/>
          </p:cNvPr>
          <p:cNvSpPr txBox="1"/>
          <p:nvPr/>
        </p:nvSpPr>
        <p:spPr>
          <a:xfrm>
            <a:off x="2627784" y="2964690"/>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2</a:t>
            </a:r>
          </a:p>
        </p:txBody>
      </p:sp>
      <p:sp>
        <p:nvSpPr>
          <p:cNvPr id="9" name="TextovéPole 8">
            <a:hlinkClick r:id="rId6" action="ppaction://hlinksldjump"/>
          </p:cNvPr>
          <p:cNvSpPr txBox="1"/>
          <p:nvPr/>
        </p:nvSpPr>
        <p:spPr>
          <a:xfrm>
            <a:off x="4067944" y="5119201"/>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5</a:t>
            </a:r>
          </a:p>
        </p:txBody>
      </p:sp>
      <p:sp>
        <p:nvSpPr>
          <p:cNvPr id="10" name="TextovéPole 9">
            <a:hlinkClick r:id="rId7" action="ppaction://hlinksldjump"/>
          </p:cNvPr>
          <p:cNvSpPr txBox="1"/>
          <p:nvPr/>
        </p:nvSpPr>
        <p:spPr>
          <a:xfrm>
            <a:off x="4067944" y="4375070"/>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4</a:t>
            </a:r>
          </a:p>
        </p:txBody>
      </p:sp>
      <p:sp>
        <p:nvSpPr>
          <p:cNvPr id="11" name="TextovéPole 10">
            <a:hlinkClick r:id="rId8" action="ppaction://hlinksldjump"/>
          </p:cNvPr>
          <p:cNvSpPr txBox="1"/>
          <p:nvPr/>
        </p:nvSpPr>
        <p:spPr>
          <a:xfrm>
            <a:off x="4067944" y="3647934"/>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3</a:t>
            </a:r>
          </a:p>
        </p:txBody>
      </p:sp>
      <p:sp>
        <p:nvSpPr>
          <p:cNvPr id="12" name="TextovéPole 11">
            <a:hlinkClick r:id="rId9" action="ppaction://hlinksldjump"/>
          </p:cNvPr>
          <p:cNvSpPr txBox="1"/>
          <p:nvPr/>
        </p:nvSpPr>
        <p:spPr>
          <a:xfrm>
            <a:off x="4067944" y="2964690"/>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2</a:t>
            </a:r>
          </a:p>
        </p:txBody>
      </p:sp>
      <p:sp>
        <p:nvSpPr>
          <p:cNvPr id="13" name="TextovéPole 12">
            <a:hlinkClick r:id="rId10" action="ppaction://hlinksldjump"/>
          </p:cNvPr>
          <p:cNvSpPr txBox="1"/>
          <p:nvPr/>
        </p:nvSpPr>
        <p:spPr>
          <a:xfrm>
            <a:off x="5580112" y="5119201"/>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5</a:t>
            </a:r>
          </a:p>
        </p:txBody>
      </p:sp>
      <p:sp>
        <p:nvSpPr>
          <p:cNvPr id="14" name="TextovéPole 13">
            <a:hlinkClick r:id="rId11" action="ppaction://hlinksldjump"/>
          </p:cNvPr>
          <p:cNvSpPr txBox="1"/>
          <p:nvPr/>
        </p:nvSpPr>
        <p:spPr>
          <a:xfrm>
            <a:off x="5580112" y="4375069"/>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4</a:t>
            </a:r>
          </a:p>
        </p:txBody>
      </p:sp>
      <p:sp>
        <p:nvSpPr>
          <p:cNvPr id="15" name="TextovéPole 14">
            <a:hlinkClick r:id="rId12" action="ppaction://hlinksldjump"/>
          </p:cNvPr>
          <p:cNvSpPr txBox="1"/>
          <p:nvPr/>
        </p:nvSpPr>
        <p:spPr>
          <a:xfrm>
            <a:off x="5599225" y="3647934"/>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3</a:t>
            </a:r>
          </a:p>
        </p:txBody>
      </p:sp>
      <p:sp>
        <p:nvSpPr>
          <p:cNvPr id="16" name="TextovéPole 15">
            <a:hlinkClick r:id="rId13" action="ppaction://hlinksldjump"/>
          </p:cNvPr>
          <p:cNvSpPr txBox="1"/>
          <p:nvPr/>
        </p:nvSpPr>
        <p:spPr>
          <a:xfrm>
            <a:off x="5580112" y="2930532"/>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2</a:t>
            </a:r>
          </a:p>
        </p:txBody>
      </p:sp>
      <p:sp>
        <p:nvSpPr>
          <p:cNvPr id="17" name="TextovéPole 16">
            <a:hlinkClick r:id="rId14" action="ppaction://hlinksldjump"/>
          </p:cNvPr>
          <p:cNvSpPr txBox="1"/>
          <p:nvPr/>
        </p:nvSpPr>
        <p:spPr>
          <a:xfrm>
            <a:off x="7020272" y="5119201"/>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5</a:t>
            </a:r>
          </a:p>
        </p:txBody>
      </p:sp>
      <p:sp>
        <p:nvSpPr>
          <p:cNvPr id="18" name="TextovéPole 17">
            <a:hlinkClick r:id="rId15" action="ppaction://hlinksldjump"/>
          </p:cNvPr>
          <p:cNvSpPr txBox="1"/>
          <p:nvPr/>
        </p:nvSpPr>
        <p:spPr>
          <a:xfrm>
            <a:off x="7019455" y="4375068"/>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4</a:t>
            </a:r>
          </a:p>
        </p:txBody>
      </p:sp>
      <p:sp>
        <p:nvSpPr>
          <p:cNvPr id="19" name="TextovéPole 18">
            <a:hlinkClick r:id="rId16" action="ppaction://hlinksldjump"/>
          </p:cNvPr>
          <p:cNvSpPr txBox="1"/>
          <p:nvPr/>
        </p:nvSpPr>
        <p:spPr>
          <a:xfrm>
            <a:off x="7020272" y="3647934"/>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3</a:t>
            </a:r>
          </a:p>
        </p:txBody>
      </p:sp>
      <p:sp>
        <p:nvSpPr>
          <p:cNvPr id="20" name="TextovéPole 19">
            <a:hlinkClick r:id="rId17" action="ppaction://hlinksldjump"/>
          </p:cNvPr>
          <p:cNvSpPr txBox="1"/>
          <p:nvPr/>
        </p:nvSpPr>
        <p:spPr>
          <a:xfrm>
            <a:off x="7020272" y="2945153"/>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2</a:t>
            </a:r>
          </a:p>
        </p:txBody>
      </p:sp>
      <p:sp>
        <p:nvSpPr>
          <p:cNvPr id="21" name="TextovéPole 20">
            <a:hlinkClick r:id="rId18" action="ppaction://hlinksldjump"/>
          </p:cNvPr>
          <p:cNvSpPr txBox="1"/>
          <p:nvPr/>
        </p:nvSpPr>
        <p:spPr>
          <a:xfrm>
            <a:off x="7020272" y="2242500"/>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1</a:t>
            </a:r>
          </a:p>
        </p:txBody>
      </p:sp>
      <p:sp>
        <p:nvSpPr>
          <p:cNvPr id="22" name="TextovéPole 21">
            <a:hlinkClick r:id="rId19" action="ppaction://hlinksldjump"/>
          </p:cNvPr>
          <p:cNvSpPr txBox="1"/>
          <p:nvPr/>
        </p:nvSpPr>
        <p:spPr>
          <a:xfrm>
            <a:off x="5580112" y="2252431"/>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1</a:t>
            </a:r>
          </a:p>
        </p:txBody>
      </p:sp>
      <p:sp>
        <p:nvSpPr>
          <p:cNvPr id="23" name="TextovéPole 22">
            <a:hlinkClick r:id="rId20" action="ppaction://hlinksldjump"/>
          </p:cNvPr>
          <p:cNvSpPr txBox="1"/>
          <p:nvPr/>
        </p:nvSpPr>
        <p:spPr>
          <a:xfrm>
            <a:off x="4067944" y="2252431"/>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1</a:t>
            </a:r>
          </a:p>
        </p:txBody>
      </p:sp>
      <p:sp>
        <p:nvSpPr>
          <p:cNvPr id="24" name="TextovéPole 23">
            <a:hlinkClick r:id="rId21" action="ppaction://hlinksldjump"/>
          </p:cNvPr>
          <p:cNvSpPr txBox="1"/>
          <p:nvPr/>
        </p:nvSpPr>
        <p:spPr>
          <a:xfrm>
            <a:off x="2627784" y="2252431"/>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1</a:t>
            </a:r>
          </a:p>
        </p:txBody>
      </p:sp>
      <p:sp>
        <p:nvSpPr>
          <p:cNvPr id="25" name="TextovéPole 24">
            <a:hlinkClick r:id="rId22" action="ppaction://hlinksldjump"/>
          </p:cNvPr>
          <p:cNvSpPr txBox="1"/>
          <p:nvPr/>
        </p:nvSpPr>
        <p:spPr>
          <a:xfrm>
            <a:off x="1187624" y="4375070"/>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a:t>4</a:t>
            </a:r>
            <a:endParaRPr lang="cs-CZ" sz="2400" b="1" dirty="0" smtClean="0"/>
          </a:p>
        </p:txBody>
      </p:sp>
      <p:sp>
        <p:nvSpPr>
          <p:cNvPr id="26" name="TextovéPole 25">
            <a:hlinkClick r:id="rId23" action="ppaction://hlinksldjump"/>
          </p:cNvPr>
          <p:cNvSpPr txBox="1"/>
          <p:nvPr/>
        </p:nvSpPr>
        <p:spPr>
          <a:xfrm>
            <a:off x="1187624" y="3647934"/>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a:t>3</a:t>
            </a:r>
            <a:endParaRPr lang="cs-CZ" sz="2400" b="1" dirty="0" smtClean="0"/>
          </a:p>
        </p:txBody>
      </p:sp>
      <p:sp>
        <p:nvSpPr>
          <p:cNvPr id="27" name="TextovéPole 26">
            <a:hlinkClick r:id="rId24" action="ppaction://hlinksldjump"/>
          </p:cNvPr>
          <p:cNvSpPr txBox="1"/>
          <p:nvPr/>
        </p:nvSpPr>
        <p:spPr>
          <a:xfrm>
            <a:off x="1187624" y="2930531"/>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2</a:t>
            </a:r>
          </a:p>
        </p:txBody>
      </p:sp>
      <p:sp>
        <p:nvSpPr>
          <p:cNvPr id="28" name="TextovéPole 27">
            <a:hlinkClick r:id="rId25" action="ppaction://hlinksldjump"/>
          </p:cNvPr>
          <p:cNvSpPr txBox="1"/>
          <p:nvPr/>
        </p:nvSpPr>
        <p:spPr>
          <a:xfrm>
            <a:off x="2627784" y="5119199"/>
            <a:ext cx="895386" cy="46166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pPr algn="ctr"/>
            <a:r>
              <a:rPr lang="cs-CZ" sz="2400" b="1" dirty="0" smtClean="0"/>
              <a:t>5</a:t>
            </a:r>
          </a:p>
        </p:txBody>
      </p:sp>
      <p:sp>
        <p:nvSpPr>
          <p:cNvPr id="29" name="TextovéPole 28">
            <a:hlinkClick r:id="rId26" action="ppaction://hlinksldjump"/>
          </p:cNvPr>
          <p:cNvSpPr txBox="1"/>
          <p:nvPr/>
        </p:nvSpPr>
        <p:spPr>
          <a:xfrm>
            <a:off x="1187624" y="5119200"/>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a:t>5</a:t>
            </a:r>
            <a:endParaRPr lang="cs-CZ" sz="2400" b="1" dirty="0" smtClean="0"/>
          </a:p>
        </p:txBody>
      </p:sp>
      <p:sp>
        <p:nvSpPr>
          <p:cNvPr id="30" name="TextovéPole 29"/>
          <p:cNvSpPr txBox="1"/>
          <p:nvPr/>
        </p:nvSpPr>
        <p:spPr>
          <a:xfrm>
            <a:off x="1095257" y="1493168"/>
            <a:ext cx="1080120" cy="461665"/>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cs-CZ" sz="2400" dirty="0" smtClean="0"/>
              <a:t>Film</a:t>
            </a:r>
            <a:endParaRPr lang="cs-CZ" sz="2400" dirty="0"/>
          </a:p>
        </p:txBody>
      </p:sp>
      <p:sp>
        <p:nvSpPr>
          <p:cNvPr id="32" name="TextovéPole 31"/>
          <p:cNvSpPr txBox="1"/>
          <p:nvPr/>
        </p:nvSpPr>
        <p:spPr>
          <a:xfrm>
            <a:off x="4060560" y="1493168"/>
            <a:ext cx="902770" cy="461665"/>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cs-CZ" sz="2400" dirty="0" smtClean="0"/>
              <a:t>Život</a:t>
            </a:r>
            <a:endParaRPr lang="cs-CZ" sz="2400" dirty="0"/>
          </a:p>
        </p:txBody>
      </p:sp>
      <p:sp>
        <p:nvSpPr>
          <p:cNvPr id="33" name="TextovéPole 32"/>
          <p:cNvSpPr txBox="1"/>
          <p:nvPr/>
        </p:nvSpPr>
        <p:spPr>
          <a:xfrm>
            <a:off x="5364088" y="1468876"/>
            <a:ext cx="1296143" cy="461665"/>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cs-CZ" sz="2400" dirty="0" smtClean="0"/>
              <a:t>Ukázka</a:t>
            </a:r>
            <a:endParaRPr lang="cs-CZ" sz="2400" dirty="0"/>
          </a:p>
        </p:txBody>
      </p:sp>
      <p:sp>
        <p:nvSpPr>
          <p:cNvPr id="34" name="TextovéPole 33"/>
          <p:cNvSpPr txBox="1"/>
          <p:nvPr/>
        </p:nvSpPr>
        <p:spPr>
          <a:xfrm>
            <a:off x="6857469" y="1460902"/>
            <a:ext cx="1080120" cy="461665"/>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cs-CZ" sz="2400" dirty="0" smtClean="0"/>
              <a:t>Pojmy</a:t>
            </a:r>
            <a:endParaRPr lang="cs-CZ" sz="2400" dirty="0"/>
          </a:p>
        </p:txBody>
      </p:sp>
      <p:sp>
        <p:nvSpPr>
          <p:cNvPr id="35" name="TextovéPole 34"/>
          <p:cNvSpPr txBox="1"/>
          <p:nvPr/>
        </p:nvSpPr>
        <p:spPr>
          <a:xfrm>
            <a:off x="2535417" y="1493980"/>
            <a:ext cx="1080120" cy="461665"/>
          </a:xfrm>
          <a:prstGeom prst="rect">
            <a:avLst/>
          </a:prstGeom>
          <a:solidFill>
            <a:srgbClr val="FFFF00"/>
          </a:solidFill>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cs-CZ" sz="2400" dirty="0" smtClean="0"/>
              <a:t>Autor</a:t>
            </a:r>
          </a:p>
        </p:txBody>
      </p:sp>
    </p:spTree>
    <p:extLst>
      <p:ext uri="{BB962C8B-B14F-4D97-AF65-F5344CB8AC3E}">
        <p14:creationId xmlns:p14="http://schemas.microsoft.com/office/powerpoint/2010/main" val="3719461003"/>
      </p:ext>
    </p:extLst>
  </p:cSld>
  <p:clrMapOvr>
    <a:masterClrMapping/>
  </p:clrMapOvr>
  <p:transition spd="med" advClick="0">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1043608" y="620688"/>
            <a:ext cx="7024744" cy="1143000"/>
          </a:xfrm>
        </p:spPr>
        <p:txBody>
          <a:bodyPr/>
          <a:lstStyle/>
          <a:p>
            <a:r>
              <a:rPr lang="cs-CZ" b="1" dirty="0" smtClean="0"/>
              <a:t>FILM 1 bod</a:t>
            </a:r>
            <a:endParaRPr lang="cs-CZ" b="1" dirty="0"/>
          </a:p>
        </p:txBody>
      </p:sp>
      <p:sp>
        <p:nvSpPr>
          <p:cNvPr id="3" name="Zástupný symbol pro text 2"/>
          <p:cNvSpPr>
            <a:spLocks noGrp="1"/>
          </p:cNvSpPr>
          <p:nvPr>
            <p:ph idx="1"/>
          </p:nvPr>
        </p:nvSpPr>
        <p:spPr>
          <a:xfrm>
            <a:off x="1043608" y="1772816"/>
            <a:ext cx="6777317" cy="3508977"/>
          </a:xfrm>
        </p:spPr>
        <p:txBody>
          <a:bodyPr/>
          <a:lstStyle/>
          <a:p>
            <a:pPr marL="0" indent="0">
              <a:buNone/>
            </a:pPr>
            <a:r>
              <a:rPr lang="cs-CZ" dirty="0" smtClean="0"/>
              <a:t>Poznej dílo a knižního autora</a:t>
            </a:r>
          </a:p>
          <a:p>
            <a:pPr marL="0" indent="0">
              <a:buNone/>
            </a:pPr>
            <a:endParaRPr lang="cs-CZ" dirty="0"/>
          </a:p>
        </p:txBody>
      </p:sp>
      <p:pic>
        <p:nvPicPr>
          <p:cNvPr id="4" name="Spalovac mrtvol (1968).3gp">
            <a:hlinkClick r:id="" action="ppaction://media"/>
          </p:cNvPr>
          <p:cNvPicPr>
            <a:picLocks noChangeAspect="1"/>
          </p:cNvPicPr>
          <p:nvPr>
            <a:videoFile r:link="rId1"/>
            <p:extLst>
              <p:ext uri="{DAA4B4D4-6D71-4841-9C94-3DE7FCFB9230}">
                <p14:media xmlns:p14="http://schemas.microsoft.com/office/powerpoint/2010/main" r:embed="rId2">
                  <p14:trim st="113360.8576" end="142570.4064"/>
                  <p14:fade in="4000" out="4250"/>
                </p14:media>
              </p:ext>
            </p:extLst>
          </p:nvPr>
        </p:nvPicPr>
        <p:blipFill>
          <a:blip r:embed="rId4" cstate="print"/>
          <a:stretch>
            <a:fillRect/>
          </a:stretch>
        </p:blipFill>
        <p:spPr>
          <a:xfrm flipH="1">
            <a:off x="1691680" y="2204864"/>
            <a:ext cx="5616624" cy="4212468"/>
          </a:xfrm>
          <a:prstGeom prst="rect">
            <a:avLst/>
          </a:prstGeom>
        </p:spPr>
      </p:pic>
      <p:sp>
        <p:nvSpPr>
          <p:cNvPr id="6" name="TextovéPole 5">
            <a:hlinkClick r:id="rId5"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
        <p:nvSpPr>
          <p:cNvPr id="2" name="TextovéPole 1"/>
          <p:cNvSpPr txBox="1"/>
          <p:nvPr/>
        </p:nvSpPr>
        <p:spPr>
          <a:xfrm>
            <a:off x="7900013" y="5085184"/>
            <a:ext cx="632427" cy="276999"/>
          </a:xfrm>
          <a:prstGeom prst="rect">
            <a:avLst/>
          </a:prstGeom>
          <a:noFill/>
        </p:spPr>
        <p:txBody>
          <a:bodyPr wrap="square" rtlCol="0">
            <a:spAutoFit/>
          </a:bodyPr>
          <a:lstStyle/>
          <a:p>
            <a:r>
              <a:rPr lang="cs-CZ" sz="1200" b="1" dirty="0" smtClean="0"/>
              <a:t>vid. 1</a:t>
            </a:r>
            <a:endParaRPr lang="cs-CZ" sz="1200" b="1" dirty="0"/>
          </a:p>
        </p:txBody>
      </p:sp>
    </p:spTree>
    <p:extLst>
      <p:ext uri="{BB962C8B-B14F-4D97-AF65-F5344CB8AC3E}">
        <p14:creationId xmlns:p14="http://schemas.microsoft.com/office/powerpoint/2010/main" val="801252336"/>
      </p:ext>
    </p:extLst>
  </p:cSld>
  <p:clrMapOvr>
    <a:masterClrMapping/>
  </p:clrMapOvr>
  <p:transition spd="med" advClick="0">
    <p:fade/>
  </p:transition>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fullScrn="1">
              <p:cMediaNode vol="80000">
                <p:cTn id="7" fill="hold" display="0">
                  <p:stCondLst>
                    <p:cond delay="indefinite"/>
                  </p:stCondLst>
                </p:cTn>
                <p:tgtEl>
                  <p:spTgt spid="4"/>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1023623" y="371401"/>
            <a:ext cx="7024744" cy="1143000"/>
          </a:xfrm>
        </p:spPr>
        <p:txBody>
          <a:bodyPr/>
          <a:lstStyle/>
          <a:p>
            <a:r>
              <a:rPr lang="cs-CZ" b="1" dirty="0" smtClean="0"/>
              <a:t>FILM 2 body</a:t>
            </a:r>
            <a:endParaRPr lang="cs-CZ" b="1" dirty="0"/>
          </a:p>
        </p:txBody>
      </p:sp>
      <p:sp>
        <p:nvSpPr>
          <p:cNvPr id="5" name="Zástupný symbol pro obsah 4"/>
          <p:cNvSpPr>
            <a:spLocks noGrp="1"/>
          </p:cNvSpPr>
          <p:nvPr>
            <p:ph idx="1"/>
          </p:nvPr>
        </p:nvSpPr>
        <p:spPr>
          <a:xfrm>
            <a:off x="1122696" y="1497460"/>
            <a:ext cx="6777317" cy="3508977"/>
          </a:xfrm>
        </p:spPr>
        <p:txBody>
          <a:bodyPr/>
          <a:lstStyle/>
          <a:p>
            <a:pPr marL="0" indent="0">
              <a:buNone/>
            </a:pPr>
            <a:r>
              <a:rPr lang="cs-CZ" dirty="0" smtClean="0"/>
              <a:t>Poznej dílo a autora knižní předlohy: </a:t>
            </a:r>
          </a:p>
        </p:txBody>
      </p:sp>
      <p:sp>
        <p:nvSpPr>
          <p:cNvPr id="6" name="TextovéPole 5">
            <a:hlinkClick r:id="rId4"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pic>
        <p:nvPicPr>
          <p:cNvPr id="3" name="Modlitba pro Kateřinu Horovitzovou(1965).mp4">
            <a:hlinkClick r:id="" action="ppaction://media"/>
          </p:cNvPr>
          <p:cNvPicPr>
            <a:picLocks noChangeAspect="1"/>
          </p:cNvPicPr>
          <p:nvPr>
            <a:videoFile r:link="rId1"/>
            <p:extLst>
              <p:ext uri="{DAA4B4D4-6D71-4841-9C94-3DE7FCFB9230}">
                <p14:media xmlns:p14="http://schemas.microsoft.com/office/powerpoint/2010/main" r:embed="rId2">
                  <p14:trim st="19938.4432" end="48890.1524"/>
                  <p14:fade in="4000" out="4000"/>
                </p14:media>
              </p:ext>
            </p:extLst>
          </p:nvPr>
        </p:nvPicPr>
        <p:blipFill>
          <a:blip r:embed="rId5"/>
          <a:stretch>
            <a:fillRect/>
          </a:stretch>
        </p:blipFill>
        <p:spPr>
          <a:xfrm>
            <a:off x="1979711" y="1988840"/>
            <a:ext cx="5112568" cy="3834427"/>
          </a:xfrm>
          <a:prstGeom prst="rect">
            <a:avLst/>
          </a:prstGeom>
        </p:spPr>
      </p:pic>
      <p:sp>
        <p:nvSpPr>
          <p:cNvPr id="2" name="TextovéPole 1"/>
          <p:cNvSpPr txBox="1"/>
          <p:nvPr/>
        </p:nvSpPr>
        <p:spPr>
          <a:xfrm>
            <a:off x="7452320" y="5157192"/>
            <a:ext cx="895386" cy="276999"/>
          </a:xfrm>
          <a:prstGeom prst="rect">
            <a:avLst/>
          </a:prstGeom>
          <a:noFill/>
        </p:spPr>
        <p:txBody>
          <a:bodyPr wrap="square" rtlCol="0">
            <a:spAutoFit/>
          </a:bodyPr>
          <a:lstStyle/>
          <a:p>
            <a:r>
              <a:rPr lang="cs-CZ" sz="1200" b="1" dirty="0" smtClean="0"/>
              <a:t>Vid. 2</a:t>
            </a:r>
            <a:endParaRPr lang="cs-CZ" sz="1200" b="1" dirty="0"/>
          </a:p>
        </p:txBody>
      </p:sp>
    </p:spTree>
    <p:extLst>
      <p:ext uri="{BB962C8B-B14F-4D97-AF65-F5344CB8AC3E}">
        <p14:creationId xmlns:p14="http://schemas.microsoft.com/office/powerpoint/2010/main" val="733597993"/>
      </p:ext>
    </p:extLst>
  </p:cSld>
  <p:clrMapOvr>
    <a:masterClrMapping/>
  </p:clrMapOvr>
  <p:transition spd="med" advClick="0">
    <p:fade/>
  </p:transition>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fullScrn="1">
              <p:cMediaNode vol="80000">
                <p:cTn id="7" fill="hold" display="0">
                  <p:stCondLst>
                    <p:cond delay="indefinite"/>
                  </p:stCondLst>
                </p:cTn>
                <p:tgtEl>
                  <p:spTgt spid="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b="1" dirty="0" smtClean="0"/>
              <a:t>FILM 3 body</a:t>
            </a:r>
            <a:endParaRPr lang="cs-CZ" b="1" dirty="0"/>
          </a:p>
        </p:txBody>
      </p:sp>
      <p:sp>
        <p:nvSpPr>
          <p:cNvPr id="5" name="Zástupný symbol pro obsah 4"/>
          <p:cNvSpPr>
            <a:spLocks noGrp="1"/>
          </p:cNvSpPr>
          <p:nvPr>
            <p:ph idx="1"/>
          </p:nvPr>
        </p:nvSpPr>
        <p:spPr/>
        <p:txBody>
          <a:bodyPr>
            <a:normAutofit fontScale="92500"/>
          </a:bodyPr>
          <a:lstStyle/>
          <a:p>
            <a:pPr marL="0" indent="0" algn="ctr">
              <a:buNone/>
            </a:pPr>
            <a:r>
              <a:rPr lang="cs-CZ" sz="4800" dirty="0" smtClean="0"/>
              <a:t>Antonín </a:t>
            </a:r>
            <a:r>
              <a:rPr lang="cs-CZ" sz="4800" dirty="0" err="1" smtClean="0"/>
              <a:t>Moskalyk</a:t>
            </a:r>
            <a:r>
              <a:rPr lang="cs-CZ" sz="4800" dirty="0" smtClean="0"/>
              <a:t> natočil dvě díla s tématem holocaustu. Jak se tato díla jmenují a kdo je napsal?</a:t>
            </a:r>
            <a:endParaRPr lang="cs-CZ" sz="4800" dirty="0"/>
          </a:p>
        </p:txBody>
      </p:sp>
      <p:sp>
        <p:nvSpPr>
          <p:cNvPr id="6" name="TextovéPole 5">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403820445"/>
      </p:ext>
    </p:extLst>
  </p:cSld>
  <p:clrMapOvr>
    <a:masterClrMapping/>
  </p:clrMapOvr>
  <p:transition spd="med" advClick="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FILM 4 body</a:t>
            </a:r>
            <a:endParaRPr lang="cs-CZ" b="1" dirty="0"/>
          </a:p>
        </p:txBody>
      </p:sp>
      <p:sp>
        <p:nvSpPr>
          <p:cNvPr id="3" name="Zástupný symbol pro obsah 2"/>
          <p:cNvSpPr>
            <a:spLocks noGrp="1"/>
          </p:cNvSpPr>
          <p:nvPr>
            <p:ph idx="1"/>
          </p:nvPr>
        </p:nvSpPr>
        <p:spPr/>
        <p:txBody>
          <a:bodyPr>
            <a:normAutofit fontScale="92500"/>
          </a:bodyPr>
          <a:lstStyle/>
          <a:p>
            <a:pPr marL="0" indent="0" algn="ctr">
              <a:buNone/>
            </a:pPr>
            <a:r>
              <a:rPr lang="cs-CZ" sz="4400" dirty="0" smtClean="0"/>
              <a:t>Jmenuj alespoň 4 filmy, ve kterých hrál herec, který ztvárnil mimo jiné postavu pana </a:t>
            </a:r>
            <a:r>
              <a:rPr lang="cs-CZ" sz="4400" dirty="0" err="1" smtClean="0"/>
              <a:t>Kopfrkingla</a:t>
            </a:r>
            <a:r>
              <a:rPr lang="cs-CZ" sz="4400" dirty="0" smtClean="0"/>
              <a:t> ve Fuksově dramatu.</a:t>
            </a:r>
            <a:endParaRPr lang="cs-CZ" sz="4400"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062567036"/>
      </p:ext>
    </p:extLst>
  </p:cSld>
  <p:clrMapOvr>
    <a:masterClrMapping/>
  </p:clrMapOvr>
  <p:transition spd="med" advClick="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FILM 5 bodů</a:t>
            </a:r>
            <a:endParaRPr lang="cs-CZ" b="1" dirty="0"/>
          </a:p>
        </p:txBody>
      </p:sp>
      <p:sp>
        <p:nvSpPr>
          <p:cNvPr id="3" name="Zástupný symbol pro obsah 2"/>
          <p:cNvSpPr>
            <a:spLocks noGrp="1"/>
          </p:cNvSpPr>
          <p:nvPr>
            <p:ph idx="1"/>
          </p:nvPr>
        </p:nvSpPr>
        <p:spPr/>
        <p:txBody>
          <a:bodyPr>
            <a:normAutofit fontScale="85000" lnSpcReduction="10000"/>
          </a:bodyPr>
          <a:lstStyle/>
          <a:p>
            <a:pPr marL="0" indent="0" algn="ctr">
              <a:buNone/>
            </a:pPr>
            <a:r>
              <a:rPr lang="cs-CZ" sz="4000" dirty="0" smtClean="0"/>
              <a:t>V jakém filmu hrál hlavní roli Jiří Langmajer? A kdo je autorem literární předlohy? Ve filmu se mimo jiné objevili například Ondřej Vetchý, Veronika Žilková, Zlata Adamovská a Jakub Prachař. </a:t>
            </a:r>
            <a:endParaRPr lang="cs-CZ" sz="4000"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105470079"/>
      </p:ext>
    </p:extLst>
  </p:cSld>
  <p:clrMapOvr>
    <a:masterClrMapping/>
  </p:clrMapOvr>
  <p:transition spd="med" advClick="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AUTOR 1 bod</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4000" dirty="0" smtClean="0"/>
              <a:t>Kdo je autorem díla:</a:t>
            </a:r>
          </a:p>
          <a:p>
            <a:pPr marL="68580" indent="0" algn="ctr">
              <a:buNone/>
            </a:pPr>
            <a:r>
              <a:rPr lang="cs-CZ" sz="4000" b="1" dirty="0" smtClean="0"/>
              <a:t>LAZAR A PÍSEŇ</a:t>
            </a:r>
            <a:endParaRPr lang="cs-CZ" sz="40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4118263607"/>
      </p:ext>
    </p:extLst>
  </p:cSld>
  <p:clrMapOvr>
    <a:masterClrMapping/>
  </p:clrMapOvr>
  <p:transition spd="med" advClick="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AUTOR 2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Jmenuj autory těchto děl:</a:t>
            </a:r>
            <a:endParaRPr lang="cs-CZ" sz="3200" dirty="0"/>
          </a:p>
          <a:p>
            <a:pPr marL="68580" indent="0" algn="ctr">
              <a:buNone/>
            </a:pPr>
            <a:r>
              <a:rPr lang="cs-CZ" sz="3200" b="1" dirty="0" smtClean="0"/>
              <a:t>Pan Theodor </a:t>
            </a:r>
            <a:r>
              <a:rPr lang="cs-CZ" sz="3200" b="1" dirty="0" err="1" smtClean="0"/>
              <a:t>Mundstock</a:t>
            </a:r>
            <a:endParaRPr lang="cs-CZ" sz="3200" b="1" dirty="0" smtClean="0"/>
          </a:p>
          <a:p>
            <a:pPr marL="68580" indent="0" algn="ctr">
              <a:buNone/>
            </a:pPr>
            <a:r>
              <a:rPr lang="cs-CZ" sz="3200" b="1" dirty="0" smtClean="0"/>
              <a:t>Profesionální žena</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207987239"/>
      </p:ext>
    </p:extLst>
  </p:cSld>
  <p:clrMapOvr>
    <a:masterClrMapping/>
  </p:clrMapOvr>
  <p:transition spd="med" advClick="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AUTOR 3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600" dirty="0" smtClean="0"/>
              <a:t>Jmenuj autory těchto děl:</a:t>
            </a:r>
            <a:endParaRPr lang="cs-CZ" sz="3600" dirty="0"/>
          </a:p>
          <a:p>
            <a:pPr marL="68580" indent="0" algn="ctr">
              <a:buNone/>
            </a:pPr>
            <a:r>
              <a:rPr lang="cs-CZ" sz="3600" b="1" dirty="0" err="1" smtClean="0"/>
              <a:t>Smuténka</a:t>
            </a:r>
            <a:endParaRPr lang="cs-CZ" sz="3600" b="1" dirty="0" smtClean="0"/>
          </a:p>
          <a:p>
            <a:pPr marL="68580" indent="0" algn="ctr">
              <a:buNone/>
            </a:pPr>
            <a:r>
              <a:rPr lang="cs-CZ" sz="3600" b="1" dirty="0" smtClean="0"/>
              <a:t>Dita Saxová</a:t>
            </a:r>
          </a:p>
          <a:p>
            <a:pPr marL="68580" indent="0" algn="ctr">
              <a:buNone/>
            </a:pPr>
            <a:r>
              <a:rPr lang="cs-CZ" sz="3600" b="1" dirty="0" smtClean="0"/>
              <a:t>Katyně</a:t>
            </a:r>
            <a:endParaRPr lang="cs-CZ" sz="36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304269462"/>
      </p:ext>
    </p:extLst>
  </p:cSld>
  <p:clrMapOvr>
    <a:masterClrMapping/>
  </p:clrMapOvr>
  <p:transition spd="med" advClick="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AUTOR 4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Jmenuj autory těchto děl:</a:t>
            </a:r>
          </a:p>
          <a:p>
            <a:pPr marL="68580" indent="0" algn="ctr">
              <a:buNone/>
            </a:pPr>
            <a:r>
              <a:rPr lang="cs-CZ" sz="3200" b="1" dirty="0" smtClean="0"/>
              <a:t>Démanty noci</a:t>
            </a:r>
          </a:p>
          <a:p>
            <a:pPr marL="68580" indent="0" algn="ctr">
              <a:buNone/>
            </a:pPr>
            <a:r>
              <a:rPr lang="cs-CZ" sz="3200" b="1" dirty="0" smtClean="0"/>
              <a:t>Sekyra</a:t>
            </a:r>
          </a:p>
          <a:p>
            <a:pPr marL="68580" indent="0" algn="ctr">
              <a:buNone/>
            </a:pPr>
            <a:r>
              <a:rPr lang="cs-CZ" sz="3200" b="1" dirty="0" smtClean="0"/>
              <a:t>Romeo, Julie a tma</a:t>
            </a:r>
          </a:p>
          <a:p>
            <a:pPr marL="68580" indent="0" algn="ctr">
              <a:buNone/>
            </a:pPr>
            <a:r>
              <a:rPr lang="cs-CZ" sz="3200" b="1" dirty="0" smtClean="0"/>
              <a:t>Romeo a Julie 2300</a:t>
            </a:r>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017141280"/>
      </p:ext>
    </p:extLst>
  </p:cSld>
  <p:clrMapOvr>
    <a:masterClrMapping/>
  </p:clrMapOvr>
  <p:transition spd="med" advClick="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764704"/>
            <a:ext cx="7024744" cy="1143000"/>
          </a:xfrm>
        </p:spPr>
        <p:txBody>
          <a:bodyPr/>
          <a:lstStyle/>
          <a:p>
            <a:r>
              <a:rPr lang="cs-CZ" b="1" dirty="0" smtClean="0"/>
              <a:t>AUTOR 5 bodů</a:t>
            </a:r>
            <a:endParaRPr lang="cs-CZ" b="1" dirty="0"/>
          </a:p>
        </p:txBody>
      </p:sp>
      <p:sp>
        <p:nvSpPr>
          <p:cNvPr id="3" name="Zástupný symbol pro obsah 2"/>
          <p:cNvSpPr>
            <a:spLocks noGrp="1"/>
          </p:cNvSpPr>
          <p:nvPr>
            <p:ph idx="1"/>
          </p:nvPr>
        </p:nvSpPr>
        <p:spPr>
          <a:xfrm>
            <a:off x="1043492" y="1916832"/>
            <a:ext cx="6777317" cy="3915797"/>
          </a:xfrm>
        </p:spPr>
        <p:txBody>
          <a:bodyPr>
            <a:noAutofit/>
          </a:bodyPr>
          <a:lstStyle/>
          <a:p>
            <a:pPr marL="68580" indent="0" algn="ctr">
              <a:buNone/>
            </a:pPr>
            <a:r>
              <a:rPr lang="cs-CZ" sz="3600" dirty="0" smtClean="0"/>
              <a:t>Jmenuj autory těchto děl:</a:t>
            </a:r>
          </a:p>
          <a:p>
            <a:pPr marL="68580" indent="0" algn="ctr">
              <a:buNone/>
            </a:pPr>
            <a:r>
              <a:rPr lang="cs-CZ" sz="3600" b="1" dirty="0" smtClean="0"/>
              <a:t>Blues pro bláznivou holku</a:t>
            </a:r>
          </a:p>
          <a:p>
            <a:pPr marL="68580" indent="0" algn="ctr">
              <a:buNone/>
            </a:pPr>
            <a:r>
              <a:rPr lang="cs-CZ" sz="3600" b="1" dirty="0" smtClean="0"/>
              <a:t>Kde je zakopán pes</a:t>
            </a:r>
          </a:p>
          <a:p>
            <a:pPr marL="68580" indent="0" algn="ctr">
              <a:buNone/>
            </a:pPr>
            <a:r>
              <a:rPr lang="cs-CZ" sz="3600" b="1" dirty="0" smtClean="0"/>
              <a:t>Milenci a vrazi</a:t>
            </a:r>
          </a:p>
          <a:p>
            <a:pPr marL="68580" indent="0" algn="ctr">
              <a:buNone/>
            </a:pPr>
            <a:r>
              <a:rPr lang="cs-CZ" sz="3600" b="1" dirty="0" smtClean="0"/>
              <a:t>Kolej </a:t>
            </a:r>
            <a:r>
              <a:rPr lang="cs-CZ" sz="3600" b="1" dirty="0" err="1" smtClean="0"/>
              <a:t>Yesterday</a:t>
            </a:r>
            <a:endParaRPr lang="cs-CZ" sz="3600" b="1" dirty="0" smtClean="0"/>
          </a:p>
          <a:p>
            <a:pPr marL="68580" indent="0" algn="ctr">
              <a:buNone/>
            </a:pPr>
            <a:r>
              <a:rPr lang="cs-CZ" sz="3600" b="1" dirty="0" smtClean="0"/>
              <a:t>Spalovač mrtvol</a:t>
            </a:r>
            <a:endParaRPr lang="cs-CZ" sz="36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669837325"/>
      </p:ext>
    </p:extLst>
  </p:cSld>
  <p:clrMapOvr>
    <a:masterClrMapping/>
  </p:clrMapOvr>
  <p:transition spd="med" advClick="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dirty="0" smtClean="0"/>
              <a:t>POZNEJ AUTORA 1 bod</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Básník, který zemřel v 25 letech, byl představitelem beat </a:t>
            </a:r>
            <a:r>
              <a:rPr lang="cs-CZ" sz="3200" dirty="0" err="1" smtClean="0"/>
              <a:t>generation</a:t>
            </a:r>
            <a:r>
              <a:rPr lang="cs-CZ" sz="3200" dirty="0" smtClean="0"/>
              <a:t>. Poslouchal blues a hrál na několik nástrojů. Jeho verše zhudebňoval Vladimír Mišík.</a:t>
            </a:r>
            <a:endParaRPr lang="cs-CZ" sz="3200"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3394393526"/>
      </p:ext>
    </p:extLst>
  </p:cSld>
  <p:clrMapOvr>
    <a:masterClrMapping/>
  </p:clrMapOvr>
  <p:transition spd="med" advClick="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POZNEJ AUTORA 2 body</a:t>
            </a:r>
            <a:endParaRPr lang="cs-CZ" b="1" dirty="0"/>
          </a:p>
        </p:txBody>
      </p:sp>
      <p:sp>
        <p:nvSpPr>
          <p:cNvPr id="3" name="Zástupný symbol pro obsah 2"/>
          <p:cNvSpPr>
            <a:spLocks noGrp="1"/>
          </p:cNvSpPr>
          <p:nvPr>
            <p:ph idx="1"/>
          </p:nvPr>
        </p:nvSpPr>
        <p:spPr/>
        <p:txBody>
          <a:bodyPr>
            <a:noAutofit/>
          </a:bodyPr>
          <a:lstStyle/>
          <a:p>
            <a:pPr marL="68580" indent="0" algn="ctr">
              <a:buNone/>
            </a:pPr>
            <a:r>
              <a:rPr lang="cs-CZ" sz="2800" b="1" dirty="0" smtClean="0"/>
              <a:t>Tento spisovatel založil samizdatovou edici Petlice. Ve svých dílech se snažil ukázat skutečnou realitu sovětského života. Za své názory byl pronásledován příslušníky </a:t>
            </a:r>
            <a:r>
              <a:rPr lang="cs-CZ" sz="2800" b="1" dirty="0" err="1" smtClean="0"/>
              <a:t>StB</a:t>
            </a:r>
            <a:r>
              <a:rPr lang="cs-CZ" sz="2800" b="1" dirty="0" smtClean="0"/>
              <a:t>. Mezi jeho díla patří manifest 2000 slov. </a:t>
            </a:r>
            <a:endParaRPr lang="cs-CZ" sz="28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4081650664"/>
      </p:ext>
    </p:extLst>
  </p:cSld>
  <p:clrMapOvr>
    <a:masterClrMapping/>
  </p:clrMapOvr>
  <p:transition spd="med" advClick="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POZNEJ AUTORA 3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b="1" dirty="0" smtClean="0"/>
              <a:t>Prozaik, který ztratil rodinu v koncentračních táborech, byl dobrým přítelem Oty Pavla. Zemřel v roce 2011. Ve svých dílech zobrazoval skutečné zacházení s Židy.</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644790501"/>
      </p:ext>
    </p:extLst>
  </p:cSld>
  <p:clrMapOvr>
    <a:masterClrMapping/>
  </p:clrMapOvr>
  <p:transition spd="med" advClick="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POZNEJ AUTORA 4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2800" b="1" dirty="0" smtClean="0"/>
              <a:t>Tento prozaik se během svého života oženil s bohatou Italkou, avšak svazek jim dlouho nevydržel, neboť spisovatel si z něj odnesl těžké psychické potíže, které musel řešit na psychiatrii. Byl to autor psychologické prózy. </a:t>
            </a:r>
            <a:endParaRPr lang="cs-CZ" sz="28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357349655"/>
      </p:ext>
    </p:extLst>
  </p:cSld>
  <p:clrMapOvr>
    <a:masterClrMapping/>
  </p:clrMapOvr>
  <p:transition spd="med" advClick="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POZNEJ AUTORA 5 bodů</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b="1" dirty="0" smtClean="0"/>
              <a:t>Tento autor od mládí ovládal šavli a střelbu. Jeho matka z něj chtěla mít kněze, avšak chlapce vždy lákala chemie. Později pracoval v Ústí nad Labem, což se promítlo do jeho děl. </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256465304"/>
      </p:ext>
    </p:extLst>
  </p:cSld>
  <p:clrMapOvr>
    <a:masterClrMapping/>
  </p:clrMapOvr>
  <p:transition spd="med" advClick="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AUTOR UKÁZKY 1 bod</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2800" b="1" dirty="0"/>
              <a:t>žena, duch, slovo, obležení, věk, sytost, park, pobřeží, přístav, postkoitální zklidnění, onanie, masochismus, jezero, velehora, stabilizátor, západ a sever, moudrost, odpoledne, led, stav klidu (buňky biologické nebo elektronické</a:t>
            </a:r>
            <a:r>
              <a:rPr lang="cs-CZ" sz="2800" b="1" dirty="0" smtClean="0"/>
              <a:t>)</a:t>
            </a:r>
            <a:endParaRPr lang="cs-CZ" sz="28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863027246"/>
      </p:ext>
    </p:extLst>
  </p:cSld>
  <p:clrMapOvr>
    <a:masterClrMapping/>
  </p:clrMapOvr>
  <p:transition spd="med" advClick="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836712"/>
            <a:ext cx="7024744" cy="829896"/>
          </a:xfrm>
        </p:spPr>
        <p:txBody>
          <a:bodyPr/>
          <a:lstStyle/>
          <a:p>
            <a:r>
              <a:rPr lang="cs-CZ" b="1" dirty="0" smtClean="0"/>
              <a:t>AUTOR UKÁZKY 2 body</a:t>
            </a:r>
            <a:endParaRPr lang="cs-CZ" b="1" dirty="0"/>
          </a:p>
        </p:txBody>
      </p:sp>
      <p:sp>
        <p:nvSpPr>
          <p:cNvPr id="3" name="Zástupný symbol pro obsah 2"/>
          <p:cNvSpPr>
            <a:spLocks noGrp="1"/>
          </p:cNvSpPr>
          <p:nvPr>
            <p:ph idx="1"/>
          </p:nvPr>
        </p:nvSpPr>
        <p:spPr>
          <a:xfrm>
            <a:off x="755576" y="1844824"/>
            <a:ext cx="7632848" cy="4248472"/>
          </a:xfrm>
        </p:spPr>
        <p:txBody>
          <a:bodyPr>
            <a:noAutofit/>
          </a:bodyPr>
          <a:lstStyle/>
          <a:p>
            <a:pPr marL="68580" indent="0">
              <a:buNone/>
            </a:pPr>
            <a:r>
              <a:rPr lang="cs-CZ" b="1" dirty="0"/>
              <a:t>"Slyšíš, nebeská," usmál se něžně, "to, co teď právě hrají, je sbor a bas z </a:t>
            </a:r>
            <a:r>
              <a:rPr lang="cs-CZ" b="1" dirty="0" err="1"/>
              <a:t>Donizettiho</a:t>
            </a:r>
            <a:r>
              <a:rPr lang="cs-CZ" b="1" dirty="0"/>
              <a:t> Lucie z </a:t>
            </a:r>
            <a:r>
              <a:rPr lang="cs-CZ" b="1" dirty="0" err="1"/>
              <a:t>Lammermooru</a:t>
            </a:r>
            <a:r>
              <a:rPr lang="cs-CZ" b="1" dirty="0"/>
              <a:t>. Je to zajímavé. Je to tak dokonale pohřební hudba, a přece se u nás tak málo hraje. Kdo by si ji u nás dal zahrát v síni, měl by pohřeb vskutku vzácný. Paní Strunné kdysi hráli Nedokončenou, slečně </a:t>
            </a:r>
            <a:r>
              <a:rPr lang="cs-CZ" b="1" dirty="0" err="1"/>
              <a:t>Čárské</a:t>
            </a:r>
            <a:r>
              <a:rPr lang="cs-CZ" b="1" dirty="0"/>
              <a:t> Dvořákovo Largo a slečně Vomáčkové nedávno píseň o Poslední růži Friedricha von </a:t>
            </a:r>
            <a:r>
              <a:rPr lang="cs-CZ" b="1" dirty="0" err="1"/>
              <a:t>Flotowa</a:t>
            </a:r>
            <a:r>
              <a:rPr lang="cs-CZ" b="1" dirty="0"/>
              <a:t>. Vada je v tom, že hudbu si pro sebe zpravidla nevolí nebožtíci, ale že jim ji vyberou pozůstalí! </a:t>
            </a:r>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4070844495"/>
      </p:ext>
    </p:extLst>
  </p:cSld>
  <p:clrMapOvr>
    <a:masterClrMapping/>
  </p:clrMapOvr>
  <p:transition spd="med" advClick="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836712"/>
            <a:ext cx="7024744" cy="829896"/>
          </a:xfrm>
        </p:spPr>
        <p:txBody>
          <a:bodyPr/>
          <a:lstStyle/>
          <a:p>
            <a:r>
              <a:rPr lang="cs-CZ" b="1" dirty="0" smtClean="0"/>
              <a:t>AUTOR UKÁZKY 3 body</a:t>
            </a:r>
            <a:endParaRPr lang="cs-CZ" b="1" dirty="0"/>
          </a:p>
        </p:txBody>
      </p:sp>
      <p:sp>
        <p:nvSpPr>
          <p:cNvPr id="3" name="Zástupný symbol pro obsah 2"/>
          <p:cNvSpPr>
            <a:spLocks noGrp="1"/>
          </p:cNvSpPr>
          <p:nvPr>
            <p:ph idx="1"/>
          </p:nvPr>
        </p:nvSpPr>
        <p:spPr>
          <a:xfrm>
            <a:off x="611560" y="1628800"/>
            <a:ext cx="7848872" cy="4680520"/>
          </a:xfrm>
        </p:spPr>
        <p:txBody>
          <a:bodyPr>
            <a:normAutofit fontScale="92500" lnSpcReduction="20000"/>
          </a:bodyPr>
          <a:lstStyle/>
          <a:p>
            <a:pPr marL="68580" indent="0">
              <a:buNone/>
            </a:pPr>
            <a:r>
              <a:rPr lang="cs-CZ" b="1" dirty="0"/>
              <a:t>Dnes jsem je viděla, Pavle... a už nemohu dál... nemohu! Já tě mám ráda, ráda víc než sebe, zbláznila bych se strachem... Mám tě tolik ráda... ale já už sem nepatřím... nepatřím už mezi lidi, a ty... ty musíš žít...! Rozumíš mi? Pavle?!"</a:t>
            </a:r>
          </a:p>
          <a:p>
            <a:pPr marL="68580" indent="0">
              <a:buNone/>
            </a:pPr>
            <a:r>
              <a:rPr lang="cs-CZ" b="1" dirty="0"/>
              <a:t>Umlčel dlaní její křik. Zmítala se mu ve výbuchu zoufalství pod rukou a on nepovolil, dokud neztichla. Zabořila tvář do polštáře a vzlykavý pláč jí potrhával rameny. Posadil se na židličku proti ní, hlavu stisknutou ve dlaních, nepřítomně civěl před sebe na černý kufřík.</a:t>
            </a:r>
          </a:p>
          <a:p>
            <a:pPr marL="68580" indent="0">
              <a:buNone/>
            </a:pPr>
            <a:r>
              <a:rPr lang="cs-CZ" b="1" dirty="0"/>
              <a:t>"Co chceš tedy dělat?"</a:t>
            </a:r>
          </a:p>
          <a:p>
            <a:pPr marL="68580" indent="0">
              <a:buNone/>
            </a:pPr>
            <a:r>
              <a:rPr lang="cs-CZ" b="1" dirty="0"/>
              <a:t>"Odejít! Hned... ještě dnes..."</a:t>
            </a:r>
          </a:p>
          <a:p>
            <a:pPr marL="68580" indent="0">
              <a:buNone/>
            </a:pPr>
            <a:r>
              <a:rPr lang="cs-CZ" b="1" dirty="0"/>
              <a:t>"Ne," vyrazil tvrdě. "Nedovolím!"</a:t>
            </a:r>
          </a:p>
          <a:p>
            <a:pPr marL="68580" indent="0">
              <a:buNone/>
            </a:pPr>
            <a:r>
              <a:rPr lang="cs-CZ" b="1" dirty="0"/>
              <a:t>"Musím, Pavle! Copak tomu nerozumíš?"</a:t>
            </a:r>
          </a:p>
          <a:p>
            <a:pPr marL="68580" indent="0">
              <a:buNone/>
            </a:pPr>
            <a:r>
              <a:rPr lang="cs-CZ" b="1" dirty="0"/>
              <a:t>"Ne. Nerozumím! Ani nechci. Chytili by tě hned</a:t>
            </a:r>
            <a:r>
              <a:rPr lang="cs-CZ" b="1" dirty="0" smtClean="0"/>
              <a:t>."</a:t>
            </a:r>
            <a:endParaRPr lang="cs-CZ"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251134497"/>
      </p:ext>
    </p:extLst>
  </p:cSld>
  <p:clrMapOvr>
    <a:masterClrMapping/>
  </p:clrMapOvr>
  <p:transition spd="med" advClick="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764704"/>
            <a:ext cx="7024744" cy="829896"/>
          </a:xfrm>
        </p:spPr>
        <p:txBody>
          <a:bodyPr/>
          <a:lstStyle/>
          <a:p>
            <a:r>
              <a:rPr lang="cs-CZ" b="1" dirty="0" smtClean="0"/>
              <a:t>AUTOR UKÁZKY 4 body</a:t>
            </a:r>
            <a:endParaRPr lang="cs-CZ" b="1" dirty="0"/>
          </a:p>
        </p:txBody>
      </p:sp>
      <p:sp>
        <p:nvSpPr>
          <p:cNvPr id="3" name="Zástupný symbol pro obsah 2"/>
          <p:cNvSpPr>
            <a:spLocks noGrp="1"/>
          </p:cNvSpPr>
          <p:nvPr>
            <p:ph idx="1"/>
          </p:nvPr>
        </p:nvSpPr>
        <p:spPr>
          <a:xfrm>
            <a:off x="1043492" y="1844824"/>
            <a:ext cx="6777317" cy="3987805"/>
          </a:xfrm>
        </p:spPr>
        <p:txBody>
          <a:bodyPr>
            <a:normAutofit fontScale="92500" lnSpcReduction="10000"/>
          </a:bodyPr>
          <a:lstStyle/>
          <a:p>
            <a:pPr marL="68580" indent="0">
              <a:buNone/>
            </a:pPr>
            <a:r>
              <a:rPr lang="cs-CZ" b="1" dirty="0" smtClean="0"/>
              <a:t>Láska </a:t>
            </a:r>
            <a:r>
              <a:rPr lang="cs-CZ" b="1" dirty="0"/>
              <a:t>je jako večernice</a:t>
            </a:r>
            <a:br>
              <a:rPr lang="cs-CZ" b="1" dirty="0"/>
            </a:br>
            <a:r>
              <a:rPr lang="cs-CZ" b="1" dirty="0"/>
              <a:t>plující černou oblohou</a:t>
            </a:r>
            <a:br>
              <a:rPr lang="cs-CZ" b="1" dirty="0"/>
            </a:br>
            <a:r>
              <a:rPr lang="cs-CZ" b="1" dirty="0"/>
              <a:t>Zavřete dveře na petlice!</a:t>
            </a:r>
            <a:br>
              <a:rPr lang="cs-CZ" b="1" dirty="0"/>
            </a:br>
            <a:r>
              <a:rPr lang="cs-CZ" b="1" dirty="0"/>
              <a:t>Zhasněte v domě všechny svíce</a:t>
            </a:r>
            <a:br>
              <a:rPr lang="cs-CZ" b="1" dirty="0"/>
            </a:br>
            <a:r>
              <a:rPr lang="cs-CZ" b="1" dirty="0"/>
              <a:t>a opevněte svoje těla</a:t>
            </a:r>
            <a:br>
              <a:rPr lang="cs-CZ" b="1" dirty="0"/>
            </a:br>
            <a:r>
              <a:rPr lang="cs-CZ" b="1" dirty="0"/>
              <a:t>vy,</a:t>
            </a:r>
            <a:br>
              <a:rPr lang="cs-CZ" b="1" dirty="0"/>
            </a:br>
            <a:r>
              <a:rPr lang="cs-CZ" b="1" dirty="0"/>
              <a:t>kterým srdce zkameněla</a:t>
            </a:r>
            <a:br>
              <a:rPr lang="cs-CZ" b="1" dirty="0"/>
            </a:br>
            <a:r>
              <a:rPr lang="cs-CZ" b="1" dirty="0"/>
              <a:t/>
            </a:r>
            <a:br>
              <a:rPr lang="cs-CZ" b="1" dirty="0"/>
            </a:br>
            <a:r>
              <a:rPr lang="cs-CZ" b="1" dirty="0"/>
              <a:t>Láska je jako krásná loď</a:t>
            </a:r>
            <a:br>
              <a:rPr lang="cs-CZ" b="1" dirty="0"/>
            </a:br>
            <a:r>
              <a:rPr lang="cs-CZ" b="1" dirty="0"/>
              <a:t>která ztratila kapitána</a:t>
            </a:r>
            <a:br>
              <a:rPr lang="cs-CZ" b="1" dirty="0"/>
            </a:br>
            <a:r>
              <a:rPr lang="cs-CZ" b="1" dirty="0"/>
              <a:t>námořníkům se třesou ruce</a:t>
            </a:r>
            <a:br>
              <a:rPr lang="cs-CZ" b="1" dirty="0"/>
            </a:br>
            <a:r>
              <a:rPr lang="cs-CZ" b="1" dirty="0"/>
              <a:t>a bojí se co bude zrána</a:t>
            </a:r>
          </a:p>
          <a:p>
            <a:pPr marL="68580" indent="0">
              <a:buNone/>
            </a:pPr>
            <a:endParaRPr lang="cs-CZ"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2936511913"/>
      </p:ext>
    </p:extLst>
  </p:cSld>
  <p:clrMapOvr>
    <a:masterClrMapping/>
  </p:clrMapOvr>
  <p:transition spd="med" advClick="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15616" y="764704"/>
            <a:ext cx="7024744" cy="829896"/>
          </a:xfrm>
        </p:spPr>
        <p:txBody>
          <a:bodyPr/>
          <a:lstStyle/>
          <a:p>
            <a:r>
              <a:rPr lang="cs-CZ" b="1" dirty="0" smtClean="0"/>
              <a:t>AUTOR UKÁZKY 5 bodů</a:t>
            </a:r>
            <a:endParaRPr lang="cs-CZ" b="1" dirty="0"/>
          </a:p>
        </p:txBody>
      </p:sp>
      <p:sp>
        <p:nvSpPr>
          <p:cNvPr id="3" name="Zástupný symbol pro obsah 2"/>
          <p:cNvSpPr>
            <a:spLocks noGrp="1"/>
          </p:cNvSpPr>
          <p:nvPr>
            <p:ph idx="1"/>
          </p:nvPr>
        </p:nvSpPr>
        <p:spPr>
          <a:xfrm>
            <a:off x="1043492" y="1700808"/>
            <a:ext cx="6777317" cy="4131821"/>
          </a:xfrm>
        </p:spPr>
        <p:txBody>
          <a:bodyPr>
            <a:normAutofit fontScale="92500"/>
          </a:bodyPr>
          <a:lstStyle/>
          <a:p>
            <a:pPr marL="68580" indent="0">
              <a:buNone/>
            </a:pPr>
            <a:r>
              <a:rPr lang="cs-CZ" b="1" dirty="0"/>
              <a:t>Děj začíná rodičovskou starostí, kam po ukončení základní školy umístit sice velmi krásnou, ale umělecky nenadanou dceru, která se nehodí dokonce ani na gymnázium. Za každou cenu je třeba ji „někam </a:t>
            </a:r>
            <a:r>
              <a:rPr lang="cs-CZ" b="1" dirty="0" smtClean="0"/>
              <a:t>dát“ </a:t>
            </a:r>
            <a:r>
              <a:rPr lang="cs-CZ" b="1" dirty="0"/>
              <a:t>, aby </a:t>
            </a:r>
            <a:r>
              <a:rPr lang="cs-CZ" b="1" dirty="0" smtClean="0"/>
              <a:t>„měla </a:t>
            </a:r>
            <a:r>
              <a:rPr lang="cs-CZ" b="1" dirty="0"/>
              <a:t>alespoň tu maturitu“.</a:t>
            </a:r>
            <a:br>
              <a:rPr lang="cs-CZ" b="1" dirty="0"/>
            </a:br>
            <a:r>
              <a:rPr lang="cs-CZ" b="1" dirty="0"/>
              <a:t>Matka konečně nalezne obor. Na který nádherná Lízinka složí úspěšně přijímací </a:t>
            </a:r>
            <a:r>
              <a:rPr lang="cs-CZ" b="1" dirty="0" smtClean="0"/>
              <a:t>zkoušky. Školu založili profesor </a:t>
            </a:r>
            <a:r>
              <a:rPr lang="cs-CZ" b="1" dirty="0"/>
              <a:t>popravčích věd Bedřich Vlk s docentem Pavlem </a:t>
            </a:r>
            <a:r>
              <a:rPr lang="cs-CZ" b="1" dirty="0" err="1"/>
              <a:t>Šimsou</a:t>
            </a:r>
            <a:r>
              <a:rPr lang="cs-CZ" b="1" dirty="0"/>
              <a:t>, aby vychovali katy, kteří by mistrovsky ovládali staré i moderní popravčí techniky.</a:t>
            </a:r>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3743816748"/>
      </p:ext>
    </p:extLst>
  </p:cSld>
  <p:clrMapOvr>
    <a:masterClrMapping/>
  </p:clrMapOvr>
  <p:transition spd="med" advClick="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POJMY 1 bod</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Co je to:</a:t>
            </a:r>
          </a:p>
          <a:p>
            <a:pPr marL="68580" indent="0" algn="ctr">
              <a:buNone/>
            </a:pPr>
            <a:r>
              <a:rPr lang="cs-CZ" sz="3200" b="1" dirty="0" smtClean="0"/>
              <a:t>holocaust</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1547311521"/>
      </p:ext>
    </p:extLst>
  </p:cSld>
  <p:clrMapOvr>
    <a:masterClrMapping/>
  </p:clrMapOvr>
  <p:transition spd="med" advClick="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POJMY 2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Co je to:</a:t>
            </a:r>
          </a:p>
          <a:p>
            <a:pPr marL="68580" indent="0" algn="ctr">
              <a:buNone/>
            </a:pPr>
            <a:r>
              <a:rPr lang="cs-CZ" sz="3200" b="1" dirty="0" smtClean="0"/>
              <a:t>exil</a:t>
            </a:r>
          </a:p>
          <a:p>
            <a:pPr marL="68580" indent="0" algn="ctr">
              <a:buNone/>
            </a:pPr>
            <a:r>
              <a:rPr lang="cs-CZ" sz="3200" b="1" dirty="0" smtClean="0"/>
              <a:t>samizdat</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3956721642"/>
      </p:ext>
    </p:extLst>
  </p:cSld>
  <p:clrMapOvr>
    <a:masterClrMapping/>
  </p:clrMapOvr>
  <p:transition spd="med" advClick="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POJMY 3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600" dirty="0" smtClean="0"/>
              <a:t>Co je to:</a:t>
            </a:r>
          </a:p>
          <a:p>
            <a:pPr marL="68580" indent="0" algn="ctr">
              <a:buNone/>
            </a:pPr>
            <a:r>
              <a:rPr lang="cs-CZ" sz="3600" b="1" dirty="0" smtClean="0"/>
              <a:t>beat </a:t>
            </a:r>
            <a:r>
              <a:rPr lang="cs-CZ" sz="3600" b="1" dirty="0" err="1" smtClean="0"/>
              <a:t>generation</a:t>
            </a:r>
            <a:endParaRPr lang="cs-CZ" sz="36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880560824"/>
      </p:ext>
    </p:extLst>
  </p:cSld>
  <p:clrMapOvr>
    <a:masterClrMapping/>
  </p:clrMapOvr>
  <p:transition spd="med" advClick="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POJMY 4 body</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Co znamená:</a:t>
            </a:r>
          </a:p>
          <a:p>
            <a:pPr marL="68580" indent="0">
              <a:buNone/>
            </a:pPr>
            <a:r>
              <a:rPr lang="cs-CZ" sz="3200" b="1" dirty="0" smtClean="0"/>
              <a:t>- zdůraznění </a:t>
            </a:r>
            <a:r>
              <a:rPr lang="cs-CZ" sz="3200" b="1" dirty="0"/>
              <a:t>sexuální motivace lidského jednání</a:t>
            </a:r>
          </a:p>
          <a:p>
            <a:pPr marL="68580" indent="0">
              <a:buNone/>
            </a:pPr>
            <a:r>
              <a:rPr lang="cs-CZ" sz="3200" b="1" dirty="0" smtClean="0"/>
              <a:t>- apolitická díla</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3265726493"/>
      </p:ext>
    </p:extLst>
  </p:cSld>
  <p:clrMapOvr>
    <a:masterClrMapping/>
  </p:clrMapOvr>
  <p:transition spd="med" advClick="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dirty="0" smtClean="0"/>
              <a:t>POJMY 5 bodů</a:t>
            </a:r>
            <a:endParaRPr lang="cs-CZ" b="1" dirty="0"/>
          </a:p>
        </p:txBody>
      </p:sp>
      <p:sp>
        <p:nvSpPr>
          <p:cNvPr id="3" name="Zástupný symbol pro obsah 2"/>
          <p:cNvSpPr>
            <a:spLocks noGrp="1"/>
          </p:cNvSpPr>
          <p:nvPr>
            <p:ph idx="1"/>
          </p:nvPr>
        </p:nvSpPr>
        <p:spPr/>
        <p:txBody>
          <a:bodyPr>
            <a:normAutofit/>
          </a:bodyPr>
          <a:lstStyle/>
          <a:p>
            <a:pPr marL="68580" indent="0" algn="ctr">
              <a:buNone/>
            </a:pPr>
            <a:r>
              <a:rPr lang="cs-CZ" sz="3200" dirty="0" smtClean="0"/>
              <a:t>Co je to:</a:t>
            </a:r>
          </a:p>
          <a:p>
            <a:pPr marL="68580" indent="0" algn="ctr">
              <a:buNone/>
            </a:pPr>
            <a:r>
              <a:rPr lang="cs-CZ" sz="3200" b="1" dirty="0" smtClean="0"/>
              <a:t>Skupina 42</a:t>
            </a:r>
          </a:p>
          <a:p>
            <a:pPr marL="68580" indent="0" algn="ctr">
              <a:buNone/>
            </a:pPr>
            <a:r>
              <a:rPr lang="cs-CZ" sz="3200" b="1" dirty="0" smtClean="0"/>
              <a:t>Buchenwald</a:t>
            </a:r>
          </a:p>
          <a:p>
            <a:pPr marL="68580" indent="0" algn="ctr">
              <a:buNone/>
            </a:pPr>
            <a:r>
              <a:rPr lang="cs-CZ" sz="3200" b="1" dirty="0" smtClean="0"/>
              <a:t>autobiografické prvky</a:t>
            </a:r>
          </a:p>
          <a:p>
            <a:pPr marL="68580" indent="0" algn="ctr">
              <a:buNone/>
            </a:pPr>
            <a:r>
              <a:rPr lang="cs-CZ" sz="3200" b="1" dirty="0" smtClean="0"/>
              <a:t>dramatik</a:t>
            </a:r>
            <a:endParaRPr lang="cs-CZ" sz="3200" b="1" dirty="0"/>
          </a:p>
        </p:txBody>
      </p:sp>
      <p:sp>
        <p:nvSpPr>
          <p:cNvPr id="4" name="TextovéPole 3">
            <a:hlinkClick r:id="rId2" action="ppaction://hlinksldjump"/>
          </p:cNvPr>
          <p:cNvSpPr txBox="1"/>
          <p:nvPr/>
        </p:nvSpPr>
        <p:spPr>
          <a:xfrm>
            <a:off x="7452320" y="1052736"/>
            <a:ext cx="895386" cy="4616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cs-CZ" sz="2400" b="1" dirty="0" smtClean="0"/>
              <a:t>Zpět</a:t>
            </a:r>
          </a:p>
        </p:txBody>
      </p:sp>
    </p:spTree>
    <p:extLst>
      <p:ext uri="{BB962C8B-B14F-4D97-AF65-F5344CB8AC3E}">
        <p14:creationId xmlns:p14="http://schemas.microsoft.com/office/powerpoint/2010/main" val="3241477847"/>
      </p:ext>
    </p:extLst>
  </p:cSld>
  <p:clrMapOvr>
    <a:masterClrMapping/>
  </p:clrMapOvr>
  <p:transition spd="med" advClick="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692696"/>
            <a:ext cx="7024744" cy="1143000"/>
          </a:xfrm>
        </p:spPr>
        <p:txBody>
          <a:bodyPr>
            <a:normAutofit/>
          </a:bodyPr>
          <a:lstStyle/>
          <a:p>
            <a:r>
              <a:rPr lang="cs-CZ" dirty="0" smtClean="0"/>
              <a:t>Zdroje:		</a:t>
            </a:r>
            <a:endParaRPr lang="cs-CZ" dirty="0"/>
          </a:p>
        </p:txBody>
      </p:sp>
      <p:sp>
        <p:nvSpPr>
          <p:cNvPr id="3" name="Zástupný symbol pro obsah 2"/>
          <p:cNvSpPr>
            <a:spLocks noGrp="1"/>
          </p:cNvSpPr>
          <p:nvPr>
            <p:ph idx="1"/>
          </p:nvPr>
        </p:nvSpPr>
        <p:spPr>
          <a:xfrm>
            <a:off x="1043492" y="1844824"/>
            <a:ext cx="6777317" cy="3987805"/>
          </a:xfrm>
        </p:spPr>
        <p:txBody>
          <a:bodyPr>
            <a:normAutofit/>
          </a:bodyPr>
          <a:lstStyle/>
          <a:p>
            <a:pPr marL="68580" indent="0">
              <a:buNone/>
            </a:pPr>
            <a:r>
              <a:rPr lang="cs-CZ" b="1" dirty="0" smtClean="0"/>
              <a:t>Vid. 1 </a:t>
            </a:r>
            <a:r>
              <a:rPr lang="cs-CZ" dirty="0" smtClean="0"/>
              <a:t>Spalovač Mrtvol</a:t>
            </a:r>
          </a:p>
          <a:p>
            <a:pPr marL="68580" indent="0">
              <a:buNone/>
            </a:pPr>
            <a:r>
              <a:rPr lang="cs-CZ" dirty="0"/>
              <a:t>http://</a:t>
            </a:r>
            <a:r>
              <a:rPr lang="cs-CZ" dirty="0" smtClean="0"/>
              <a:t>www.youtube.com/watch?v=dhbo_V2tyDE&amp;feature=related</a:t>
            </a:r>
          </a:p>
          <a:p>
            <a:pPr marL="68580" indent="0">
              <a:buNone/>
            </a:pPr>
            <a:r>
              <a:rPr lang="cs-CZ" b="1" dirty="0" smtClean="0"/>
              <a:t>Vid. 2 </a:t>
            </a:r>
            <a:r>
              <a:rPr lang="cs-CZ" dirty="0" smtClean="0"/>
              <a:t>Modlitba pro Kateřinu Horovitzovou</a:t>
            </a:r>
          </a:p>
          <a:p>
            <a:pPr marL="68580" indent="0">
              <a:buNone/>
            </a:pPr>
            <a:r>
              <a:rPr lang="cs-CZ" dirty="0"/>
              <a:t>http://www.youtube.com/watch?v=qMdxaAMtOYo</a:t>
            </a:r>
            <a:endParaRPr lang="cs-CZ" dirty="0" smtClean="0"/>
          </a:p>
          <a:p>
            <a:pPr marL="68580" indent="0">
              <a:buNone/>
            </a:pPr>
            <a:r>
              <a:rPr lang="cs-CZ" dirty="0" smtClean="0"/>
              <a:t>Pokud není uvedeno jinak, autorem textu je Mgr. Zuzana Eliášová</a:t>
            </a:r>
            <a:endParaRPr lang="cs-CZ" dirty="0"/>
          </a:p>
        </p:txBody>
      </p:sp>
    </p:spTree>
    <p:extLst>
      <p:ext uri="{BB962C8B-B14F-4D97-AF65-F5344CB8AC3E}">
        <p14:creationId xmlns:p14="http://schemas.microsoft.com/office/powerpoint/2010/main" val="1026585085"/>
      </p:ext>
    </p:extLst>
  </p:cSld>
  <p:clrMapOvr>
    <a:masterClrMapping/>
  </p:clrMapOvr>
  <p:transition spd="med" advClick="0">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142</TotalTime>
  <Words>895</Words>
  <Application>Microsoft Office PowerPoint</Application>
  <PresentationFormat>Předvádění na obrazovce (4:3)</PresentationFormat>
  <Paragraphs>145</Paragraphs>
  <Slides>28</Slides>
  <Notes>0</Notes>
  <HiddenSlides>0</HiddenSlides>
  <MMClips>2</MMClips>
  <ScaleCrop>false</ScaleCrop>
  <HeadingPairs>
    <vt:vector size="4" baseType="variant">
      <vt:variant>
        <vt:lpstr>Motiv</vt:lpstr>
      </vt:variant>
      <vt:variant>
        <vt:i4>1</vt:i4>
      </vt:variant>
      <vt:variant>
        <vt:lpstr>Nadpisy snímků</vt:lpstr>
      </vt:variant>
      <vt:variant>
        <vt:i4>28</vt:i4>
      </vt:variant>
    </vt:vector>
  </HeadingPairs>
  <TitlesOfParts>
    <vt:vector size="29" baseType="lpstr">
      <vt:lpstr>Austin</vt:lpstr>
      <vt:lpstr>Prezentace aplikace PowerPoint</vt:lpstr>
      <vt:lpstr>Prezentace aplikace PowerPoint</vt:lpstr>
      <vt:lpstr>FILM 1 bod</vt:lpstr>
      <vt:lpstr>FILM 2 body</vt:lpstr>
      <vt:lpstr>FILM 3 body</vt:lpstr>
      <vt:lpstr>FILM 4 body</vt:lpstr>
      <vt:lpstr>FILM 5 bodů</vt:lpstr>
      <vt:lpstr>AUTOR 1 bod</vt:lpstr>
      <vt:lpstr>AUTOR 2 body</vt:lpstr>
      <vt:lpstr>AUTOR 3 body</vt:lpstr>
      <vt:lpstr>AUTOR 4 body</vt:lpstr>
      <vt:lpstr>AUTOR 5 bodů</vt:lpstr>
      <vt:lpstr>POZNEJ AUTORA 1 bod</vt:lpstr>
      <vt:lpstr>POZNEJ AUTORA 2 body</vt:lpstr>
      <vt:lpstr>POZNEJ AUTORA 3 body</vt:lpstr>
      <vt:lpstr>POZNEJ AUTORA 4 body</vt:lpstr>
      <vt:lpstr>POZNEJ AUTORA 5 bodů</vt:lpstr>
      <vt:lpstr>AUTOR UKÁZKY 1 bod</vt:lpstr>
      <vt:lpstr>AUTOR UKÁZKY 2 body</vt:lpstr>
      <vt:lpstr>AUTOR UKÁZKY 3 body</vt:lpstr>
      <vt:lpstr>AUTOR UKÁZKY 4 body</vt:lpstr>
      <vt:lpstr>AUTOR UKÁZKY 5 bodů</vt:lpstr>
      <vt:lpstr>POJMY 1 bod</vt:lpstr>
      <vt:lpstr>POJMY 2 body</vt:lpstr>
      <vt:lpstr>POJMY 3 body</vt:lpstr>
      <vt:lpstr>POJMY 4 body</vt:lpstr>
      <vt:lpstr>POJMY 5 bodů</vt:lpstr>
      <vt:lpstr>Zdroje:  </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dc:creator>
  <cp:lastModifiedBy>uživatel</cp:lastModifiedBy>
  <cp:revision>21</cp:revision>
  <dcterms:created xsi:type="dcterms:W3CDTF">2012-05-02T13:44:04Z</dcterms:created>
  <dcterms:modified xsi:type="dcterms:W3CDTF">2012-05-16T18:41:45Z</dcterms:modified>
</cp:coreProperties>
</file>