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x" ContentType="application/vnd.openxmlformats-officedocument.presentationml.presentation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7" r:id="rId4"/>
    <p:sldId id="258" r:id="rId5"/>
    <p:sldId id="261" r:id="rId6"/>
    <p:sldId id="259" r:id="rId7"/>
    <p:sldId id="260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17.9.2011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78230417"/>
              </p:ext>
            </p:extLst>
          </p:nvPr>
        </p:nvGraphicFramePr>
        <p:xfrm>
          <a:off x="1331640" y="1052736"/>
          <a:ext cx="6964933" cy="52230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Prezentace" r:id="rId3" imgW="4570501" imgH="3427618" progId="PowerPoint.Show.12">
                  <p:embed/>
                </p:oleObj>
              </mc:Choice>
              <mc:Fallback>
                <p:oleObj name="Prezentace" r:id="rId3" imgW="4570501" imgH="3427618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331640" y="1052736"/>
                        <a:ext cx="6964933" cy="52230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519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39796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/>
              <a:t>FESTIVALS</a:t>
            </a:r>
            <a:endParaRPr lang="cs-CZ" sz="7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331640" y="3789040"/>
            <a:ext cx="12716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EASTER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788024" y="4293096"/>
            <a:ext cx="23144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HALLOWEEN</a:t>
            </a:r>
            <a:endParaRPr lang="cs-CZ" sz="32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620688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43711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300192" y="5805264"/>
            <a:ext cx="16821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Iva Bergmanová</a:t>
            </a:r>
          </a:p>
          <a:p>
            <a:r>
              <a:rPr lang="cs-CZ" dirty="0" smtClean="0"/>
              <a:t>2. ZŠ Dobříš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4188" y="1881188"/>
            <a:ext cx="3564036" cy="3564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403648" y="548680"/>
            <a:ext cx="304762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E a s t e r</a:t>
            </a:r>
            <a:endParaRPr lang="cs-CZ" sz="60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708920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920" y="2472059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93978" y="699572"/>
            <a:ext cx="2587114" cy="2587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77920" y="332656"/>
            <a:ext cx="2030195" cy="2030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131840" y="692696"/>
            <a:ext cx="16834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Easter</a:t>
            </a:r>
            <a:r>
              <a:rPr lang="cs-CZ" sz="2400" dirty="0" smtClean="0"/>
              <a:t> </a:t>
            </a:r>
            <a:r>
              <a:rPr lang="cs-CZ" sz="2400" b="1" dirty="0" err="1" smtClean="0"/>
              <a:t>lamb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230804" y="5703639"/>
            <a:ext cx="16850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Easter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chick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427984" y="5877272"/>
            <a:ext cx="1490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Easter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egg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3558207"/>
            <a:ext cx="1841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Easter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bunny</a:t>
            </a:r>
            <a:endParaRPr lang="cs-CZ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1844824"/>
            <a:ext cx="3780060" cy="3780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043608" y="692696"/>
            <a:ext cx="500329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/>
              <a:t>H a l </a:t>
            </a:r>
            <a:r>
              <a:rPr lang="cs-CZ" sz="6000" b="1" dirty="0" err="1" smtClean="0"/>
              <a:t>l</a:t>
            </a:r>
            <a:r>
              <a:rPr lang="cs-CZ" sz="6000" b="1" dirty="0" smtClean="0"/>
              <a:t> o w e </a:t>
            </a:r>
            <a:r>
              <a:rPr lang="cs-CZ" sz="6000" b="1" dirty="0" err="1" smtClean="0"/>
              <a:t>e</a:t>
            </a:r>
            <a:r>
              <a:rPr lang="cs-CZ" sz="6000" b="1" dirty="0" smtClean="0"/>
              <a:t> n</a:t>
            </a:r>
            <a:endParaRPr lang="cs-CZ" sz="60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332656"/>
            <a:ext cx="266429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764704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3356992"/>
            <a:ext cx="2483916" cy="248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924944"/>
            <a:ext cx="324036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692696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83568" y="3356992"/>
            <a:ext cx="13179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pumpkin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355976" y="3068960"/>
            <a:ext cx="9394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candy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236296" y="2492896"/>
            <a:ext cx="6065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bat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75656" y="6021288"/>
            <a:ext cx="8859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witch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5949280"/>
            <a:ext cx="8881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err="1" smtClean="0"/>
              <a:t>ghost</a:t>
            </a:r>
            <a:endParaRPr lang="cs-CZ" sz="24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83229" y="725795"/>
            <a:ext cx="58817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Zařaď správně slovíčka do kategorií – </a:t>
            </a:r>
            <a:endParaRPr lang="cs-CZ" sz="2400" b="1" dirty="0" smtClean="0"/>
          </a:p>
          <a:p>
            <a:r>
              <a:rPr lang="cs-CZ" sz="2400" b="1" dirty="0" smtClean="0"/>
              <a:t>VELIKONOCE </a:t>
            </a:r>
            <a:r>
              <a:rPr lang="cs-CZ" sz="2400" b="1" dirty="0" smtClean="0"/>
              <a:t>nebo HALLOWEEN</a:t>
            </a:r>
            <a:endParaRPr lang="cs-CZ" sz="2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2707405" y="1615663"/>
            <a:ext cx="3232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Pro kontrolu na slovíčko klikni.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4933" y="1628800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556792"/>
            <a:ext cx="1828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331640" y="5157192"/>
            <a:ext cx="1013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pumpkin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72000" y="5229200"/>
            <a:ext cx="7014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ghost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48264" y="4437112"/>
            <a:ext cx="771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bunny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63888" y="3861048"/>
            <a:ext cx="7389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candy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403648" y="4221088"/>
            <a:ext cx="491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bat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32240" y="5877272"/>
            <a:ext cx="520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egg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707904" y="2996952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lamb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31840" y="5939988"/>
            <a:ext cx="6964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witch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1412776"/>
            <a:ext cx="35618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E</a:t>
            </a:r>
          </a:p>
          <a:p>
            <a:r>
              <a:rPr lang="cs-CZ" b="1" dirty="0" smtClean="0"/>
              <a:t>A</a:t>
            </a:r>
          </a:p>
          <a:p>
            <a:r>
              <a:rPr lang="cs-CZ" b="1" dirty="0" smtClean="0"/>
              <a:t>S</a:t>
            </a:r>
          </a:p>
          <a:p>
            <a:r>
              <a:rPr lang="cs-CZ" b="1" dirty="0" smtClean="0"/>
              <a:t>T</a:t>
            </a:r>
          </a:p>
          <a:p>
            <a:r>
              <a:rPr lang="cs-CZ" b="1" dirty="0" smtClean="0"/>
              <a:t>E</a:t>
            </a:r>
          </a:p>
          <a:p>
            <a:r>
              <a:rPr lang="cs-CZ" b="1" dirty="0"/>
              <a:t>R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6657531" y="1412776"/>
            <a:ext cx="20810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H A L </a:t>
            </a:r>
            <a:r>
              <a:rPr lang="cs-CZ" b="1" dirty="0" err="1" smtClean="0"/>
              <a:t>L</a:t>
            </a:r>
            <a:r>
              <a:rPr lang="cs-CZ" b="1" dirty="0" smtClean="0"/>
              <a:t> O W E </a:t>
            </a:r>
            <a:r>
              <a:rPr lang="cs-CZ" b="1" dirty="0" err="1" smtClean="0"/>
              <a:t>E</a:t>
            </a:r>
            <a:r>
              <a:rPr lang="cs-CZ" b="1" dirty="0" smtClean="0"/>
              <a:t> N</a:t>
            </a:r>
            <a:endParaRPr lang="cs-CZ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185E-6 C -0.00955 0.0331 -0.00035 0.00764 -0.06024 0.02847 C -0.08663 0.03773 -0.10799 0.05695 -0.13247 0.07176 C -0.15434 0.08495 -0.20868 0.12153 -0.23993 0.12847 C -0.25069 0.13079 -0.26163 0.13056 -0.27257 0.13171 C -0.28906 0.13009 -0.29115 0.13519 -0.29757 0.11852 C -0.29705 0.0963 -0.29757 0.07407 -0.29618 0.05185 C -0.29566 0.0419 -0.28993 0.03032 -0.28993 0.02014 " pathEditMode="relative" ptsTypes="fffffff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4.07407E-6 C 0.02726 0.01018 0.05296 0.02569 0.08126 0.03171 C 0.11372 0.03865 0.14705 0.03426 0.18004 0.03495 C 0.20174 0.0324 0.20938 0.03541 0.22761 0.02014 C 0.23855 0.01111 0.24601 -0.0088 0.25886 -0.00996 C 0.28386 -0.01204 0.30886 -0.01111 0.33386 -0.01158 C 0.35921 -0.02014 0.3849 -0.03588 0.40747 -0.05324 C 0.41667 -0.06042 0.42674 -0.07176 0.43751 -0.075 C 0.44601 -0.07755 0.45504 -0.07709 0.46372 -0.07824 C 0.50105 -0.08982 0.51442 -0.1044 0.54376 -0.13496 C 0.55035 -0.1419 0.55435 -0.14468 0.55747 -0.15834 C 0.56146 -0.17616 0.56129 -0.18426 0.56129 -0.20486 " pathEditMode="relative" ptsTypes="fffffffffffA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879 0.01528 C 0.09844 -0.01435 0.15018 -0.02615 0.19879 -0.05486 C 0.21164 -0.0625 0.21632 -0.06481 0.225 -0.07986 C 0.22882 -0.08657 0.23195 -0.09398 0.2349 -0.10138 C 0.23681 -0.10625 0.23994 -0.11643 0.23994 -0.11643 " pathEditMode="relative" ptsTypes="ffffA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01 -0.02708 C -0.09739 -0.0243 -0.17795 -0.02477 -0.25833 -0.01875 C -0.28333 -0.0169 -0.30729 -0.0044 -0.33211 -0.00046 C -0.36441 -0.00185 -0.4059 0.00139 -0.4309 -0.03379 C -0.44826 -0.0581 -0.46041 -0.08865 -0.4783 -0.11227 C -0.49149 -0.12963 -0.48836 -0.12662 -0.50451 -0.14213 C -0.51406 -0.15115 -0.53333 -0.16875 -0.53333 -0.16875 C -0.54253 -0.19097 -0.55434 -0.21319 -0.56076 -0.23727 C -0.5618 -0.24097 -0.56232 -0.24514 -0.56336 -0.24884 C -0.56406 -0.25162 -0.56736 -0.25509 -0.5658 -0.25717 C -0.56406 -0.25949 -0.56076 -0.25602 -0.55833 -0.25555 C -0.54288 -0.23912 -0.52812 -0.22245 -0.51076 -0.21041 C -0.50225 -0.22361 -0.49514 -0.23865 -0.48576 -0.25046 C -0.48993 -0.25092 -0.49427 -0.25092 -0.49826 -0.25208 C -0.51041 -0.25578 -0.49843 -0.25555 -0.5033 -0.25555 " pathEditMode="relative" ptsTypes="ffffffffffffff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05556E-6 -7.03704E-6 C -0.08611 -0.02223 -0.17604 -0.08357 -0.25121 -0.12177 C -0.30902 -0.15116 -0.36736 -0.17848 -0.42499 -0.20834 C -0.43003 -0.21783 -0.43489 -0.22709 -0.43993 -0.23658 C -0.44322 -0.24283 -0.44548 -0.25024 -0.44999 -0.2551 C -0.46631 -0.27269 -0.47308 -0.27848 -0.48749 -0.3051 C -0.49999 -0.32802 -0.50868 -0.35649 -0.52378 -0.37663 C -0.52413 -0.37755 -0.52638 -0.38797 -0.53003 -0.38496 C -0.53402 -0.38172 -0.5342 -0.36413 -0.53489 -0.35996 C -0.53524 -0.35834 -0.53628 -0.3551 -0.53628 -0.3551 " pathEditMode="relative" ptsTypes="fffffffffA">
                                      <p:cBhvr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649 0.01111 C 0.08872 -0.01274 0.06806 0.00462 0.09774 -0.00556 C 0.11806 -0.0125 0.13768 -0.02246 0.15764 -0.03056 C 0.23802 -0.0632 0.16077 -0.03635 0.26528 -0.06899 C 0.29375 -0.07778 0.32084 -0.08936 0.35018 -0.09237 C 0.37361 -0.09792 0.39219 -0.09885 0.41771 -0.1007 C 0.45052 -0.10602 0.46997 -0.13056 0.49514 -0.15718 C 0.51563 -0.17871 0.53577 -0.19931 0.55521 -0.22223 C 0.5691 -0.23866 0.58004 -0.24491 0.59271 -0.26737 C 0.59896 -0.27848 0.60556 -0.29051 0.61268 -0.3007 C 0.61459 -0.31575 0.61268 -0.3301 0.61268 -0.34561 " pathEditMode="relative" ptsTypes="ffffffffffA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045 0.00556 C 0.04791 -0.00324 0.05382 -0.01504 0.06285 -0.02106 C 0.08559 -0.03611 0.10989 -0.04676 0.1316 -0.06435 C 0.14618 -0.07616 0.15243 -0.09768 0.16666 -0.10926 C 0.17569 -0.11666 0.18576 -0.12014 0.19531 -0.12592 C 0.20382 -0.13102 0.20989 -0.13889 0.21788 -0.14444 C 0.22135 -0.15023 0.22587 -0.15509 0.22916 -0.16111 C 0.24323 -0.18773 0.23507 -0.18727 0.25781 -0.21759 C 0.26684 -0.22963 0.28628 -0.25347 0.29288 -0.26597 C 0.29844 -0.27662 0.31528 -0.31227 0.32413 -0.31597 C 0.32378 -0.34606 0.32361 -0.37592 0.32291 -0.40602 C 0.32274 -0.40949 0.32048 -0.41782 0.31788 -0.41944 C 0.31354 -0.42199 0.30399 -0.42106 0.30035 -0.42106 " pathEditMode="relative" ptsTypes="ffffffffffffA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7 -0.03149 C 0.01197 -0.06968 0.00937 -0.04491 0.02187 -0.10463 C 0.02691 -0.12871 0.02882 -0.15371 0.03316 -0.17801 C 0.03645 -0.19653 0.04149 -0.21436 0.04444 -0.23311 C 0.04982 -0.26829 0.05243 -0.3044 0.05694 -0.33982 C 0.05746 -0.3625 0.05451 -0.38635 0.05937 -0.40811 C 0.06458 -0.43125 0.08507 -0.49213 0.09947 -0.50649 C 0.13159 -0.53843 0.18316 -0.5625 0.22326 -0.56644 C 0.23107 -0.56482 0.23906 -0.56366 0.24687 -0.56135 C 0.25885 -0.55787 0.24861 -0.55811 0.25312 -0.55811 " pathEditMode="relative" ptsTypes="fffffffff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556792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zdroje:</a:t>
            </a:r>
          </a:p>
          <a:p>
            <a:r>
              <a:rPr lang="cs-CZ" dirty="0"/>
              <a:t>http://office.microsoft.com/cs-cz</a:t>
            </a:r>
          </a:p>
        </p:txBody>
      </p:sp>
    </p:spTree>
    <p:extLst>
      <p:ext uri="{BB962C8B-B14F-4D97-AF65-F5344CB8AC3E}">
        <p14:creationId xmlns:p14="http://schemas.microsoft.com/office/powerpoint/2010/main" val="272174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</TotalTime>
  <Words>81</Words>
  <Application>Microsoft Office PowerPoint</Application>
  <PresentationFormat>Předvádění na obrazovce (4:3)</PresentationFormat>
  <Paragraphs>36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Austin</vt:lpstr>
      <vt:lpstr>Prezentace aplikace Microsoft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OEM</cp:lastModifiedBy>
  <cp:revision>4</cp:revision>
  <dcterms:modified xsi:type="dcterms:W3CDTF">2011-09-17T15:01:43Z</dcterms:modified>
</cp:coreProperties>
</file>