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056016-94AA-447F-A703-8917D0D8057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10E7301-9668-4B50-A52E-91D67D8561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64096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</a:t>
            </a:r>
            <a:r>
              <a:rPr kumimoji="0" lang="cs-CZ" sz="2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cs-CZ" sz="2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Bezpečnost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VY_52_INOVACE_01/I.SADA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 výkladu látky Bezpečnost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leden-květen 2012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68" y="4797152"/>
            <a:ext cx="8622704" cy="1882624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56920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908720"/>
            <a:ext cx="6984776" cy="826980"/>
          </a:xfrm>
        </p:spPr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rvni4\AppData\Local\Microsoft\Windows\Temporary Internet Files\Content.IE5\EKQX7VAI\MC900382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59283"/>
            <a:ext cx="3600847" cy="36008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vni4\AppData\Local\Microsoft\Windows\Temporary Internet Files\Content.IE5\BNHKRC0Z\MC9001976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2348880"/>
            <a:ext cx="3542341" cy="32174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1170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barvy do semaforu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419872" y="2204864"/>
            <a:ext cx="1224136" cy="273630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23928" y="4941168"/>
            <a:ext cx="216024" cy="108012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779912" y="2406304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770945" y="3212976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779912" y="4005064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762043" y="2406304"/>
            <a:ext cx="504056" cy="50405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763472" y="3202715"/>
            <a:ext cx="504056" cy="504056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763472" y="4008906"/>
            <a:ext cx="504056" cy="50405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4864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600200"/>
          </a:xfrm>
        </p:spPr>
        <p:txBody>
          <a:bodyPr/>
          <a:lstStyle/>
          <a:p>
            <a:r>
              <a:rPr lang="cs-CZ" dirty="0" smtClean="0"/>
              <a:t>Který semafor ukazuje správně?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403648" y="3068960"/>
            <a:ext cx="1080120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635896" y="3068960"/>
            <a:ext cx="1080120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40152" y="3068960"/>
            <a:ext cx="1080120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817694" y="5301208"/>
            <a:ext cx="2520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54198" y="5301208"/>
            <a:ext cx="2520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49942" y="5301208"/>
            <a:ext cx="2520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55676" y="3240727"/>
            <a:ext cx="576064" cy="50405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887924" y="4581128"/>
            <a:ext cx="576064" cy="50405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887924" y="3908196"/>
            <a:ext cx="576064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887924" y="3295675"/>
            <a:ext cx="576064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213373" y="4581128"/>
            <a:ext cx="576064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213373" y="3905728"/>
            <a:ext cx="576064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192180" y="3310136"/>
            <a:ext cx="576064" cy="50405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655676" y="3861048"/>
            <a:ext cx="576064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655676" y="4578041"/>
            <a:ext cx="576064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511660" y="234888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stůj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15916" y="234888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jeď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53333" y="234888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pozor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00780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600200"/>
          </a:xfrm>
        </p:spPr>
        <p:txBody>
          <a:bodyPr/>
          <a:lstStyle/>
          <a:p>
            <a:r>
              <a:rPr lang="cs-CZ" dirty="0" smtClean="0"/>
              <a:t>Co znamenají tyto značky?</a:t>
            </a:r>
            <a:endParaRPr lang="cs-CZ" dirty="0"/>
          </a:p>
        </p:txBody>
      </p:sp>
      <p:pic>
        <p:nvPicPr>
          <p:cNvPr id="2050" name="Picture 2" descr="C:\Users\Prvni4\AppData\Local\Microsoft\Windows\Temporary Internet Files\Content.IE5\3Z3AX97I\MC9004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07" y="2180506"/>
            <a:ext cx="1730780" cy="13899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vni4\AppData\Local\Microsoft\Windows\Temporary Internet Files\Content.IE5\JVT0VYUD\MC9004112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244" y="1956763"/>
            <a:ext cx="1939875" cy="1837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vni4\AppData\Local\Microsoft\Windows\Temporary Internet Files\Content.IE5\3Z3AX97I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27010"/>
            <a:ext cx="1972962" cy="19062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vni4\AppData\Local\Microsoft\Windows\Temporary Internet Files\Content.IE5\JVT0VYUD\MC9004112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152" y="4653136"/>
            <a:ext cx="1821985" cy="171666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vni4\AppData\Local\Microsoft\Windows\Temporary Internet Files\Content.IE5\JVT0VYUD\MC9004114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669" y="4653136"/>
            <a:ext cx="1704827" cy="16071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vni4\AppData\Local\Microsoft\Windows\Temporary Internet Files\Content.IE5\BNHKRC0Z\MC9004114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400" y="4454770"/>
            <a:ext cx="1575907" cy="17891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vni4\AppData\Local\Microsoft\Windows\Temporary Internet Files\Content.IE5\EKQX7VAI\MC9004113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132" y="2183400"/>
            <a:ext cx="2154726" cy="172015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3137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988840"/>
            <a:ext cx="5976664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Po které straně chodí chodci?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Blip>
                <a:blip r:embed="rId2"/>
              </a:buBlip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Po které straně jezdí auta?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52544" y="2733982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vlevo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8528" y="4978042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vpravo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4156091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49694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/>
              <a:t>Použitá literatura:</a:t>
            </a:r>
          </a:p>
          <a:p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Všechny obrázky použity z </a:t>
            </a:r>
            <a:r>
              <a:rPr lang="cs-CZ" sz="2200" dirty="0" smtClean="0">
                <a:hlinkClick r:id="rId2"/>
              </a:rPr>
              <a:t>www.microsoft.office.com</a:t>
            </a:r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Citace 14.2.2012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smtClean="0"/>
              <a:t>Mülhauserová</a:t>
            </a:r>
            <a:r>
              <a:rPr lang="cs-CZ" sz="2200" dirty="0" smtClean="0"/>
              <a:t>, H., Svobodová, J. </a:t>
            </a:r>
            <a:r>
              <a:rPr lang="cs-CZ" sz="2200" i="1" dirty="0" smtClean="0"/>
              <a:t>Prvouka 1 pro 1. ročník základní školy</a:t>
            </a:r>
            <a:r>
              <a:rPr lang="cs-CZ" sz="2200" dirty="0" smtClean="0"/>
              <a:t>, Brno: Nová škola, 2010. ISBN 978-80-7289-007-1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smtClean="0"/>
              <a:t>Brabencová, O., </a:t>
            </a:r>
            <a:r>
              <a:rPr lang="cs-CZ" sz="2200" dirty="0" err="1" smtClean="0"/>
              <a:t>Rezutková</a:t>
            </a:r>
            <a:r>
              <a:rPr lang="cs-CZ" sz="2200" dirty="0" smtClean="0"/>
              <a:t>, H. a kol. </a:t>
            </a:r>
            <a:r>
              <a:rPr lang="cs-CZ" sz="2200" i="1" dirty="0" smtClean="0"/>
              <a:t>Průvodce učebnicí prvouky pro 1. ročník Cestička do školy I.-II.</a:t>
            </a:r>
            <a:r>
              <a:rPr lang="cs-CZ" sz="2200" dirty="0" smtClean="0"/>
              <a:t>, Praha: Alter, 2000. ISBN 80-7245-006-9</a:t>
            </a:r>
            <a:endParaRPr lang="cs-CZ" sz="2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81128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28568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34</TotalTime>
  <Words>133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Snímek 1</vt:lpstr>
      <vt:lpstr>Bezpečnost</vt:lpstr>
      <vt:lpstr>Doplň barvy do semaforu</vt:lpstr>
      <vt:lpstr>Který semafor ukazuje správně?</vt:lpstr>
      <vt:lpstr>Co znamenají tyto značky?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Bezpečnost</dc:title>
  <dc:creator>Prvni4</dc:creator>
  <cp:lastModifiedBy>Rumcajs</cp:lastModifiedBy>
  <cp:revision>10</cp:revision>
  <dcterms:created xsi:type="dcterms:W3CDTF">2012-02-14T15:18:22Z</dcterms:created>
  <dcterms:modified xsi:type="dcterms:W3CDTF">2012-05-16T18:06:24Z</dcterms:modified>
</cp:coreProperties>
</file>