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CC00"/>
    <a:srgbClr val="6600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6374-7C35-4D67-BCA6-275EB7A181D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848AF-DCB2-48FE-8DE8-E2B419BE3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6374-7C35-4D67-BCA6-275EB7A181D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848AF-DCB2-48FE-8DE8-E2B419BE3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6374-7C35-4D67-BCA6-275EB7A181D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848AF-DCB2-48FE-8DE8-E2B419BE3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6374-7C35-4D67-BCA6-275EB7A181D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848AF-DCB2-48FE-8DE8-E2B419BE3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6374-7C35-4D67-BCA6-275EB7A181D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848AF-DCB2-48FE-8DE8-E2B419BE3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6374-7C35-4D67-BCA6-275EB7A181D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848AF-DCB2-48FE-8DE8-E2B419BE3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6374-7C35-4D67-BCA6-275EB7A181D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848AF-DCB2-48FE-8DE8-E2B419BE3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6374-7C35-4D67-BCA6-275EB7A181D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848AF-DCB2-48FE-8DE8-E2B419BE3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6374-7C35-4D67-BCA6-275EB7A181D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848AF-DCB2-48FE-8DE8-E2B419BE3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6374-7C35-4D67-BCA6-275EB7A181D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848AF-DCB2-48FE-8DE8-E2B419BE3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6374-7C35-4D67-BCA6-275EB7A181D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848AF-DCB2-48FE-8DE8-E2B419BE3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16374-7C35-4D67-BCA6-275EB7A181D5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848AF-DCB2-48FE-8DE8-E2B419BE3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5"/>
            <a:ext cx="8208912" cy="35283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ZŠ Varnsdorf, Edisonova 2821, okres Děčín, příspěvková organizace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Člověk a jeho svět</a:t>
            </a:r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lang="cs-CZ" sz="220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Prvouka,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Dny v týdnu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Mgr. Vendula Janešová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200" b="1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VY_52_INOVACE_03/I.SADA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b="1" dirty="0"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b="1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Prezentace je určena pro žáky 1. ročníku, slouží k výkladu látky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dny v týdnu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Období: leden-květen 2012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55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4F81BD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437959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71"/>
            <a:ext cx="7772400" cy="1714511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00B0F0"/>
                </a:solidFill>
              </a:rPr>
              <a:t>DNY V TÝDNU</a:t>
            </a:r>
            <a:endParaRPr lang="cs-CZ" sz="9600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vlastnik\AppData\Local\Microsoft\Windows\Temporary Internet Files\Content.IE5\AFRR4QV6\MC90043266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2428868"/>
            <a:ext cx="4500594" cy="407196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KDE MŮŽEME NAJÍT DNY V TÝDNU?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7" name="Picture 9" descr="C:\Users\vlastnik\AppData\Local\Microsoft\Windows\Temporary Internet Files\Content.IE5\AFRR4QV6\MC9002506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2214554"/>
            <a:ext cx="2561818" cy="2928958"/>
          </a:xfrm>
          <a:prstGeom prst="rect">
            <a:avLst/>
          </a:prstGeom>
          <a:noFill/>
        </p:spPr>
      </p:pic>
      <p:pic>
        <p:nvPicPr>
          <p:cNvPr id="2058" name="Picture 10" descr="C:\Users\vlastnik\AppData\Local\Microsoft\Windows\Temporary Internet Files\Content.IE5\9JRSEQZJ\MC9002341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1357298"/>
            <a:ext cx="2143140" cy="3037070"/>
          </a:xfrm>
          <a:prstGeom prst="rect">
            <a:avLst/>
          </a:prstGeom>
          <a:noFill/>
        </p:spPr>
      </p:pic>
      <p:pic>
        <p:nvPicPr>
          <p:cNvPr id="2059" name="Picture 11" descr="C:\Users\vlastnik\AppData\Local\Microsoft\Windows\Temporary Internet Files\Content.IE5\M07E3040\MC90044146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71802" y="4071942"/>
            <a:ext cx="3671575" cy="36715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DNY V TÝDNU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4800" i="1" u="sng" dirty="0" smtClean="0">
                <a:solidFill>
                  <a:schemeClr val="accent6">
                    <a:lumMod val="75000"/>
                  </a:schemeClr>
                </a:solidFill>
              </a:rPr>
              <a:t>PRACOVNÍ DNY</a:t>
            </a:r>
            <a:r>
              <a:rPr lang="cs-CZ" sz="4800" b="1" dirty="0" smtClean="0"/>
              <a:t>               </a:t>
            </a:r>
            <a:r>
              <a:rPr lang="cs-CZ" sz="4800" i="1" u="sng" dirty="0" smtClean="0">
                <a:solidFill>
                  <a:schemeClr val="accent5">
                    <a:lumMod val="75000"/>
                  </a:schemeClr>
                </a:solidFill>
              </a:rPr>
              <a:t>VOLNÉ DNY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PONDĚLÍ                            </a:t>
            </a:r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</a:rPr>
              <a:t>SOBOTA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ÚTERÝ                                </a:t>
            </a:r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</a:rPr>
              <a:t>NEDĚLE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STŘEDA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ČTVRTEK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PÁTEK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vlastnik\AppData\Local\Microsoft\Windows\Temporary Internet Files\Content.IE5\9JRSEQZJ\MC9003432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2714620"/>
            <a:ext cx="2826305" cy="28575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14422"/>
          </a:xfrm>
        </p:spPr>
        <p:txBody>
          <a:bodyPr/>
          <a:lstStyle/>
          <a:p>
            <a:r>
              <a:rPr lang="cs-CZ" i="1" u="sng" dirty="0" smtClean="0">
                <a:solidFill>
                  <a:srgbClr val="FF0066"/>
                </a:solidFill>
              </a:rPr>
              <a:t>SEŘAĎTE DNY V TÝDNU</a:t>
            </a:r>
            <a:endParaRPr lang="cs-CZ" i="1" u="sng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42928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</a:rPr>
              <a:t>SOBOTA                         </a:t>
            </a:r>
          </a:p>
          <a:p>
            <a:pPr>
              <a:buNone/>
            </a:pPr>
            <a:r>
              <a:rPr lang="cs-CZ" sz="4400" dirty="0" smtClean="0">
                <a:solidFill>
                  <a:srgbClr val="00B050"/>
                </a:solidFill>
              </a:rPr>
              <a:t>ÚTERÝ</a:t>
            </a:r>
          </a:p>
          <a:p>
            <a:pPr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PÁTEK</a:t>
            </a:r>
          </a:p>
          <a:p>
            <a:pPr>
              <a:buNone/>
            </a:pPr>
            <a:r>
              <a:rPr lang="cs-CZ" sz="4400" dirty="0" smtClean="0">
                <a:solidFill>
                  <a:srgbClr val="00B0F0"/>
                </a:solidFill>
              </a:rPr>
              <a:t>PONDĚLÍ</a:t>
            </a:r>
          </a:p>
          <a:p>
            <a:pPr>
              <a:buNone/>
            </a:pPr>
            <a:r>
              <a:rPr lang="cs-CZ" sz="4400" dirty="0" smtClean="0">
                <a:solidFill>
                  <a:srgbClr val="FFC000"/>
                </a:solidFill>
              </a:rPr>
              <a:t>ČTVRTEK</a:t>
            </a:r>
          </a:p>
          <a:p>
            <a:pPr>
              <a:buNone/>
            </a:pP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NEDĚLE</a:t>
            </a:r>
          </a:p>
          <a:p>
            <a:pPr>
              <a:buNone/>
            </a:pPr>
            <a:r>
              <a:rPr lang="cs-CZ" sz="4400" dirty="0" smtClean="0">
                <a:solidFill>
                  <a:srgbClr val="92D050"/>
                </a:solidFill>
              </a:rPr>
              <a:t>STŘEDA</a:t>
            </a:r>
            <a:endParaRPr lang="cs-CZ" sz="4400" dirty="0">
              <a:solidFill>
                <a:srgbClr val="92D050"/>
              </a:solidFill>
            </a:endParaRPr>
          </a:p>
        </p:txBody>
      </p:sp>
      <p:pic>
        <p:nvPicPr>
          <p:cNvPr id="4098" name="Picture 2" descr="C:\Users\vlastnik\AppData\Local\Microsoft\Windows\Temporary Internet Files\Content.IE5\AFRR4QV6\MC90034332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4857760"/>
            <a:ext cx="1805940" cy="17858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u="sng" dirty="0" smtClean="0">
                <a:solidFill>
                  <a:schemeClr val="accent2">
                    <a:lumMod val="75000"/>
                  </a:schemeClr>
                </a:solidFill>
              </a:rPr>
              <a:t>DOPLŇTE</a:t>
            </a:r>
            <a:endParaRPr lang="cs-CZ" sz="6600" b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u="sng" dirty="0" smtClean="0">
                <a:solidFill>
                  <a:srgbClr val="660066"/>
                </a:solidFill>
              </a:rPr>
              <a:t>PRACOVNÍ DNY</a:t>
            </a:r>
            <a:r>
              <a:rPr lang="cs-CZ" sz="4400" dirty="0" smtClean="0">
                <a:solidFill>
                  <a:srgbClr val="660066"/>
                </a:solidFill>
              </a:rPr>
              <a:t>                     </a:t>
            </a:r>
            <a:r>
              <a:rPr lang="cs-CZ" sz="44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VOLNÉ DNY</a:t>
            </a:r>
            <a:endParaRPr lang="cs-CZ" sz="4400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CO DĚLÁTE V ………………..</a:t>
            </a:r>
            <a:endParaRPr lang="cs-CZ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00CC00"/>
                </a:solidFill>
              </a:rPr>
              <a:t>PONDĚLÍ ______________________</a:t>
            </a:r>
          </a:p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ÚTERÝ ________________________</a:t>
            </a:r>
          </a:p>
          <a:p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STŘEDA _______________________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ČTVRTEK ______________________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PÁTEK ________________________</a:t>
            </a:r>
          </a:p>
          <a:p>
            <a:r>
              <a:rPr lang="cs-CZ" sz="4000" dirty="0" smtClean="0">
                <a:solidFill>
                  <a:srgbClr val="7030A0"/>
                </a:solidFill>
              </a:rPr>
              <a:t>SOBOTA _______________________</a:t>
            </a:r>
          </a:p>
          <a:p>
            <a:r>
              <a:rPr lang="cs-CZ" sz="4000" dirty="0" smtClean="0">
                <a:solidFill>
                  <a:srgbClr val="FF0066"/>
                </a:solidFill>
              </a:rPr>
              <a:t>NEDĚLE _______________________</a:t>
            </a:r>
            <a:endParaRPr lang="cs-CZ" sz="40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1159" y="836712"/>
            <a:ext cx="86409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/>
              <a:t>Použitá literatura:</a:t>
            </a:r>
          </a:p>
          <a:p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Všechny obrázky použity z </a:t>
            </a:r>
            <a:r>
              <a:rPr lang="cs-CZ" sz="2200" dirty="0">
                <a:hlinkClick r:id="rId2"/>
              </a:rPr>
              <a:t>www.microsoft.office.com</a:t>
            </a:r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/>
              <a:t>Citace </a:t>
            </a:r>
            <a:r>
              <a:rPr lang="cs-CZ" sz="2200" smtClean="0"/>
              <a:t>26.1.2012 </a:t>
            </a:r>
            <a:endParaRPr lang="cs-CZ" sz="22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dirty="0" err="1"/>
              <a:t>Mülhauserová</a:t>
            </a:r>
            <a:r>
              <a:rPr lang="cs-CZ" sz="2200" dirty="0"/>
              <a:t>, H., Svobodová, J. </a:t>
            </a:r>
            <a:r>
              <a:rPr lang="cs-CZ" sz="2200" i="1" dirty="0"/>
              <a:t>Prvouka 1 pro 1. ročník základní školy</a:t>
            </a:r>
            <a:r>
              <a:rPr lang="cs-CZ" sz="2200" dirty="0"/>
              <a:t>, Brno: Nová škola, 2010. ISBN 978-80-7289-007-1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99" y="4509120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4F81BD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14172683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151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DNY V TÝDNU</vt:lpstr>
      <vt:lpstr>KDE MŮŽEME NAJÍT DNY V TÝDNU?</vt:lpstr>
      <vt:lpstr>DNY V TÝDNU</vt:lpstr>
      <vt:lpstr>SEŘAĎTE DNY V TÝDNU</vt:lpstr>
      <vt:lpstr>DOPLŇTE</vt:lpstr>
      <vt:lpstr>CO DĚLÁTE V ………………..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DNY V TÝDNU</dc:title>
  <dc:creator>vlastnik</dc:creator>
  <cp:lastModifiedBy>Rumcajs</cp:lastModifiedBy>
  <cp:revision>12</cp:revision>
  <dcterms:created xsi:type="dcterms:W3CDTF">2011-10-24T12:58:05Z</dcterms:created>
  <dcterms:modified xsi:type="dcterms:W3CDTF">2012-05-16T18:07:39Z</dcterms:modified>
</cp:coreProperties>
</file>