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596B3C1-42B0-4778-8B8B-4B9A19C71AE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896D96-5A4F-4F1F-8FDA-4B3F6A409E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280920" cy="39857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</a:t>
            </a:r>
            <a:r>
              <a:rPr kumimoji="0" lang="cs-CZ" sz="2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cs-CZ" sz="2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Domácí a hospodářská zvířata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VY_52_INOVACE_05/I.SADA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 výkladu látky Domácí a hospodářská zvířata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leden-květen 2012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68" y="4797152"/>
            <a:ext cx="8622704" cy="1882624"/>
          </a:xfrm>
          <a:prstGeom prst="rect">
            <a:avLst/>
          </a:prstGeom>
          <a:noFill/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96706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75869"/>
            <a:ext cx="8211344" cy="147002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Domácí a hospodářská zvířata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rvni4\AppData\Local\Microsoft\Windows\Temporary Internet Files\Content.IE5\3Z3AX97I\MP9001789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00" y="3757613"/>
            <a:ext cx="3657600" cy="2419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vni4\AppData\Local\Microsoft\Windows\Temporary Internet Files\Content.IE5\EKQX7VAI\MP900402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1"/>
            <a:ext cx="3121025" cy="31210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05434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 DOMÁCÍ ZVÍŘATA:</a:t>
            </a:r>
            <a:endParaRPr lang="cs-CZ" dirty="0"/>
          </a:p>
        </p:txBody>
      </p:sp>
      <p:pic>
        <p:nvPicPr>
          <p:cNvPr id="2052" name="Picture 4" descr="C:\Users\Prvni4\AppData\Local\Microsoft\Windows\Temporary Internet Files\Content.IE5\3Z3AX97I\MP9004020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20888"/>
            <a:ext cx="2081213" cy="31210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vni4\AppData\Local\Microsoft\Windows\Temporary Internet Files\Content.IE5\BNHKRC0Z\MP9004038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085" y="2420888"/>
            <a:ext cx="2081212" cy="31210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vni4\AppData\Local\Microsoft\Windows\Temporary Internet Files\Content.IE5\3Z3AX97I\MP9004038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030" y="1274341"/>
            <a:ext cx="3441041" cy="22930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vni4\AppData\Local\Microsoft\Windows\Temporary Internet Files\Content.IE5\JVT0VYUD\MP9004448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545" y="3694723"/>
            <a:ext cx="2322009" cy="30466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0843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 hospodářská zvířata</a:t>
            </a:r>
            <a:endParaRPr lang="cs-CZ" dirty="0"/>
          </a:p>
        </p:txBody>
      </p:sp>
      <p:pic>
        <p:nvPicPr>
          <p:cNvPr id="3074" name="Picture 2" descr="C:\Users\Prvni4\AppData\Local\Microsoft\Windows\Temporary Internet Files\Content.IE5\BNHKRC0Z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54" y="1487537"/>
            <a:ext cx="3240360" cy="21518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vni4\AppData\Local\Microsoft\Windows\Temporary Internet Files\Content.IE5\JVT0VYUD\MP90026282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725" y="1416388"/>
            <a:ext cx="3387828" cy="2258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vni4\AppData\Local\Microsoft\Windows\Temporary Internet Files\Content.IE5\BNHKRC0Z\MP90018049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056" y="4149080"/>
            <a:ext cx="2872060" cy="18860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vni4\AppData\Local\Microsoft\Windows\Temporary Internet Files\Content.IE5\EKQX7VAI\MP9004066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130112"/>
            <a:ext cx="2081213" cy="31210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vni4\AppData\Local\Microsoft\Windows\Temporary Internet Files\Content.IE5\3Z3AX97I\MP9004448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2177068" cy="28564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81438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484784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Blip>
                <a:blip r:embed="rId2"/>
              </a:buBlip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Jmenuj další hospodářská zvířata.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386104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Blip>
                <a:blip r:embed="rId2"/>
              </a:buBlip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K čemu slouží hospodářská zvířata?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60903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chováme tato zvířata?</a:t>
            </a:r>
            <a:endParaRPr lang="cs-CZ" dirty="0"/>
          </a:p>
        </p:txBody>
      </p:sp>
      <p:pic>
        <p:nvPicPr>
          <p:cNvPr id="3" name="Picture 3" descr="C:\Users\Prvni4\AppData\Local\Microsoft\Windows\Temporary Internet Files\Content.IE5\JVT0VYUD\MP9002628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480" y="1268760"/>
            <a:ext cx="3115401" cy="20769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Prvni4\AppData\Local\Microsoft\Windows\Temporary Internet Files\Content.IE5\BNHKRC0Z\MP9001804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480" y="4435594"/>
            <a:ext cx="2872060" cy="18860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rvni4\AppData\Local\Microsoft\Windows\Temporary Internet Files\Content.IE5\3Z3AX97I\MP9001786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636" y="1412776"/>
            <a:ext cx="2388446" cy="1596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vni4\AppData\Local\Microsoft\Windows\Temporary Internet Files\Content.IE5\JVT0VYUD\MP9004064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1" y="3933056"/>
            <a:ext cx="3857352" cy="25554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Prvni4\AppData\Local\Microsoft\Windows\Temporary Internet Files\Content.IE5\JVT0VYUD\MP90044480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267" y="1268760"/>
            <a:ext cx="2322009" cy="30466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6717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tajenku: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88854088"/>
              </p:ext>
            </p:extLst>
          </p:nvPr>
        </p:nvGraphicFramePr>
        <p:xfrm>
          <a:off x="1115616" y="4077072"/>
          <a:ext cx="6336705" cy="2304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9677"/>
                <a:gridCol w="919677"/>
                <a:gridCol w="919677"/>
                <a:gridCol w="919677"/>
                <a:gridCol w="919677"/>
                <a:gridCol w="919677"/>
                <a:gridCol w="818643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64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64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83568" y="1628800"/>
            <a:ext cx="63367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Prase chováme pro …</a:t>
            </a:r>
          </a:p>
          <a:p>
            <a:r>
              <a:rPr lang="cs-CZ" sz="3200" dirty="0" smtClean="0"/>
              <a:t>Z ovce získáváme …</a:t>
            </a:r>
          </a:p>
          <a:p>
            <a:r>
              <a:rPr lang="cs-CZ" sz="3200" dirty="0" smtClean="0"/>
              <a:t>Slepice snáší …</a:t>
            </a:r>
          </a:p>
          <a:p>
            <a:r>
              <a:rPr lang="cs-CZ" sz="3200" dirty="0" smtClean="0"/>
              <a:t>Husu chováme pro maso a ….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1696298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835292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/>
              <a:t>Použitá literatura:</a:t>
            </a:r>
          </a:p>
          <a:p>
            <a:endParaRPr lang="cs-CZ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Všechny obrázky použity z </a:t>
            </a:r>
            <a:r>
              <a:rPr lang="cs-CZ" sz="2200" dirty="0" smtClean="0">
                <a:hlinkClick r:id="rId2"/>
              </a:rPr>
              <a:t>www.microsoft.office.com</a:t>
            </a:r>
            <a:endParaRPr lang="cs-CZ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Citace 14.2.2012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smtClean="0"/>
              <a:t>Mülhauserová</a:t>
            </a:r>
            <a:r>
              <a:rPr lang="cs-CZ" sz="2200" dirty="0" smtClean="0"/>
              <a:t>, H., Svobodová, J. </a:t>
            </a:r>
            <a:r>
              <a:rPr lang="cs-CZ" sz="2200" i="1" dirty="0" smtClean="0"/>
              <a:t>Prvouka 1 pro 1. ročník základní školy</a:t>
            </a:r>
            <a:r>
              <a:rPr lang="cs-CZ" sz="2200" dirty="0" smtClean="0"/>
              <a:t>, Brno: Nová škola, 2010. ISBN 978-80-7289-007-1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smtClean="0"/>
              <a:t>Brabencová, O., </a:t>
            </a:r>
            <a:r>
              <a:rPr lang="cs-CZ" sz="2200" dirty="0" err="1" smtClean="0"/>
              <a:t>Rezutková</a:t>
            </a:r>
            <a:r>
              <a:rPr lang="cs-CZ" sz="2200" dirty="0" smtClean="0"/>
              <a:t>, H. a kol. </a:t>
            </a:r>
            <a:r>
              <a:rPr lang="cs-CZ" sz="2200" i="1" dirty="0" smtClean="0"/>
              <a:t>Průvodce učebnicí prvouky pro 1. ročník Cestička do školy I.-II.</a:t>
            </a:r>
            <a:r>
              <a:rPr lang="cs-CZ" sz="2200" dirty="0" smtClean="0"/>
              <a:t>, Praha: Alter, 2000. ISBN 80-7245-006-9</a:t>
            </a:r>
            <a:endParaRPr lang="cs-CZ" sz="2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09120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52786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</TotalTime>
  <Words>151</Words>
  <Application>Microsoft Office PowerPoint</Application>
  <PresentationFormat>Předvádění na obrazovce (4:3)</PresentationFormat>
  <Paragraphs>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Domácí a hospodářská zvířata</vt:lpstr>
      <vt:lpstr>Vyznač DOMÁCÍ ZVÍŘATA:</vt:lpstr>
      <vt:lpstr>Vyznač hospodářská zvířata</vt:lpstr>
      <vt:lpstr>Snímek 5</vt:lpstr>
      <vt:lpstr>Proč chováme tato zvířata?</vt:lpstr>
      <vt:lpstr>Vylušti tajenku: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a hospodářská zvířata</dc:title>
  <dc:creator>Prvni4</dc:creator>
  <cp:lastModifiedBy>Rumcajs</cp:lastModifiedBy>
  <cp:revision>14</cp:revision>
  <dcterms:created xsi:type="dcterms:W3CDTF">2012-02-14T09:48:56Z</dcterms:created>
  <dcterms:modified xsi:type="dcterms:W3CDTF">2012-05-16T18:08:58Z</dcterms:modified>
</cp:coreProperties>
</file>