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10173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23303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56975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15466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80899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60262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50406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8886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8449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62384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22181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E9F44-106E-4C61-8675-62B2CAC437C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43A85-C43C-40F1-A751-C31E20D32A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4278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5884" y="188640"/>
            <a:ext cx="845509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školy: ZŠ Varnsdorf, Edisonova 2821, okres Děčín, příspěvková organizace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Člověk a jeho svět</a:t>
            </a:r>
            <a:r>
              <a:rPr kumimoji="0" lang="cs-CZ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cs-CZ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Prvouka,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Dopravní prostředky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 Mgr. Vendula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Janešová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VY_52_INOVACE_06/I.SADA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400" b="1" dirty="0">
              <a:latin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Prezentace je určena pro žáky 1. ročníku, slouží k výkladu látky Dopravní prostředky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Období: </a:t>
            </a:r>
            <a:r>
              <a:rPr lang="cs-CZ" sz="24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září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-prosinec 2011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4F81BD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3839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7772400" cy="1470025"/>
          </a:xfrm>
        </p:spPr>
        <p:txBody>
          <a:bodyPr/>
          <a:lstStyle/>
          <a:p>
            <a:r>
              <a:rPr lang="cs-CZ" dirty="0" smtClean="0"/>
              <a:t>Dopravní prostředky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rvni4\AppData\Local\Microsoft\Windows\Temporary Internet Files\Content.IE5\FEJGC6EI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92" y="4032735"/>
            <a:ext cx="4249738" cy="19335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ree"/>
          <p:cNvSpPr>
            <a:spLocks noEditPoints="1" noChangeArrowheads="1"/>
          </p:cNvSpPr>
          <p:nvPr/>
        </p:nvSpPr>
        <p:spPr bwMode="auto">
          <a:xfrm>
            <a:off x="467544" y="2204864"/>
            <a:ext cx="3672408" cy="376544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1846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patří mezi dopravní prostředky?</a:t>
            </a:r>
            <a:endParaRPr lang="cs-CZ" dirty="0"/>
          </a:p>
        </p:txBody>
      </p:sp>
      <p:pic>
        <p:nvPicPr>
          <p:cNvPr id="2050" name="Picture 2" descr="C:\Users\Prvni4\AppData\Local\Microsoft\Windows\Temporary Internet Files\Content.IE5\WTAL64YK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763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vni4\AppData\Local\Microsoft\Windows\Temporary Internet Files\Content.IE5\WTAL64YK\MC9003112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78604"/>
            <a:ext cx="2021505" cy="15086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vni4\AppData\Local\Microsoft\Windows\Temporary Internet Files\Content.IE5\V2005V9F\MC9002805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694" y="1434146"/>
            <a:ext cx="2094756" cy="19196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rvni4\AppData\Local\Microsoft\Windows\Temporary Internet Files\Content.IE5\WTAL64YK\MC90044038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044" y="2032936"/>
            <a:ext cx="2909759" cy="29097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rvni4\AppData\Local\Microsoft\Windows\Temporary Internet Files\Content.IE5\V2005V9F\MC90044039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19927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rvni4\AppData\Local\Microsoft\Windows\Temporary Internet Files\Content.IE5\4ABSY98X\MP90044659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515681"/>
            <a:ext cx="2623986" cy="20350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Prvni4\AppData\Local\Microsoft\Windows\Temporary Internet Files\Content.IE5\WTAL64YK\MP90044659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08" y="1499009"/>
            <a:ext cx="2150913" cy="27853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9900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patří mezi dopravní prostředky?</a:t>
            </a:r>
            <a:endParaRPr lang="cs-CZ" dirty="0"/>
          </a:p>
        </p:txBody>
      </p:sp>
      <p:pic>
        <p:nvPicPr>
          <p:cNvPr id="3074" name="Picture 2" descr="C:\Users\Prvni4\AppData\Local\Microsoft\Windows\Temporary Internet Files\Content.IE5\WTAL64YK\MC9001977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87732"/>
            <a:ext cx="2376264" cy="21296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rvni4\AppData\Local\Microsoft\Windows\Temporary Internet Files\Content.IE5\V2005V9F\MP9004465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106" y="1110562"/>
            <a:ext cx="2535972" cy="32839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Prvni4\AppData\Local\Microsoft\Windows\Temporary Internet Files\Content.IE5\WTAL64YK\MC9002511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280" y="1694489"/>
            <a:ext cx="2751138" cy="21161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rvni4\AppData\Local\Microsoft\Windows\Temporary Internet Files\Content.IE5\4ABSY98X\MP90044658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080"/>
            <a:ext cx="2820851" cy="21783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rvni4\AppData\Local\Microsoft\Windows\Temporary Internet Files\Content.IE5\WTAL64YK\MC9003315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917" y="4537207"/>
            <a:ext cx="1981863" cy="14833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rvni4\AppData\Local\Microsoft\Windows\Temporary Internet Files\Content.IE5\FEJGC6EI\MC90002838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463" y="4519112"/>
            <a:ext cx="2680230" cy="20405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0088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(po čem) se pohybují?</a:t>
            </a:r>
            <a:endParaRPr lang="cs-CZ" dirty="0"/>
          </a:p>
        </p:txBody>
      </p:sp>
      <p:pic>
        <p:nvPicPr>
          <p:cNvPr id="3" name="Picture 2" descr="C:\Users\Prvni4\AppData\Local\Microsoft\Windows\Temporary Internet Files\Content.IE5\WTAL64YK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41" y="105273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Prvni4\AppData\Local\Microsoft\Windows\Temporary Internet Files\Content.IE5\V2005V9F\MC90044039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28" y="362562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Prvni4\AppData\Local\Microsoft\Windows\Temporary Internet Files\Content.IE5\V2005V9F\MC9002805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64520"/>
            <a:ext cx="2094756" cy="19196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Prvni4\AppData\Local\Microsoft\Windows\Temporary Internet Files\Content.IE5\WTAL64YK\MC90044038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74463"/>
            <a:ext cx="2909759" cy="29097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081628" y="2357010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silnice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80841" y="5047813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voda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60268" y="2422585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koleje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16316" y="537321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vzduch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51764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300" dirty="0" smtClean="0"/>
              <a:t>Vylušti tajenku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(vypisuj písmena jen u pravdivých vět)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8845" y="2204864"/>
            <a:ext cx="489654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Pes je dopravní prostředek.</a:t>
            </a:r>
          </a:p>
          <a:p>
            <a:r>
              <a:rPr lang="cs-CZ" sz="2800" dirty="0" smtClean="0"/>
              <a:t>Auto jezdí po silnici.</a:t>
            </a:r>
          </a:p>
          <a:p>
            <a:r>
              <a:rPr lang="cs-CZ" sz="2800" dirty="0" smtClean="0"/>
              <a:t>Traktor má křídla.</a:t>
            </a:r>
          </a:p>
          <a:p>
            <a:r>
              <a:rPr lang="cs-CZ" sz="2800" dirty="0" smtClean="0"/>
              <a:t>Letadlo létá ve vzduchu.</a:t>
            </a:r>
          </a:p>
          <a:p>
            <a:r>
              <a:rPr lang="cs-CZ" sz="2800" dirty="0" smtClean="0"/>
              <a:t>Vlak jezdí po kolejích.</a:t>
            </a:r>
          </a:p>
          <a:p>
            <a:r>
              <a:rPr lang="cs-CZ" sz="2800" dirty="0" smtClean="0"/>
              <a:t>Kolo není dopravní prostředek.</a:t>
            </a:r>
          </a:p>
          <a:p>
            <a:r>
              <a:rPr lang="cs-CZ" sz="2800" dirty="0" smtClean="0"/>
              <a:t>Loď pluje na vodě.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17793825"/>
              </p:ext>
            </p:extLst>
          </p:nvPr>
        </p:nvGraphicFramePr>
        <p:xfrm>
          <a:off x="5004048" y="1700808"/>
          <a:ext cx="1944216" cy="3750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8491"/>
                <a:gridCol w="1065725"/>
              </a:tblGrid>
              <a:tr h="500809">
                <a:tc>
                  <a:txBody>
                    <a:bodyPr/>
                    <a:lstStyle/>
                    <a:p>
                      <a:r>
                        <a:rPr lang="cs-CZ" sz="2800" b="0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474795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O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K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441890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V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S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441890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Í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D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441890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L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V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464621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A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C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339176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T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H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464621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K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A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2878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692696"/>
            <a:ext cx="8820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Použitá literatura:</a:t>
            </a:r>
          </a:p>
          <a:p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Všechny obrázky použity z </a:t>
            </a:r>
            <a:r>
              <a:rPr lang="cs-CZ" sz="2400" dirty="0" smtClean="0">
                <a:hlinkClick r:id="rId2"/>
              </a:rPr>
              <a:t>www.microsoft.office.com</a:t>
            </a: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smtClean="0"/>
              <a:t>Citace 4.9.2011 </a:t>
            </a:r>
            <a:endParaRPr lang="cs-CZ" sz="2400" dirty="0" smtClean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400" dirty="0" err="1" smtClean="0"/>
              <a:t>Mülhauserová</a:t>
            </a:r>
            <a:r>
              <a:rPr lang="cs-CZ" sz="2400" dirty="0" smtClean="0"/>
              <a:t>, H., Svobodová, J. </a:t>
            </a:r>
            <a:r>
              <a:rPr lang="cs-CZ" sz="2400" i="1" dirty="0" smtClean="0"/>
              <a:t>Prvouka 1 pro 1. ročník základní školy</a:t>
            </a:r>
            <a:r>
              <a:rPr lang="cs-CZ" sz="2400" dirty="0" smtClean="0"/>
              <a:t>, Brno: Nová škola, 2010. ISBN 978-80-7289-007-1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4F81BD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2120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168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Dopravní prostředky</vt:lpstr>
      <vt:lpstr>Co patří mezi dopravní prostředky?</vt:lpstr>
      <vt:lpstr>Co patří mezi dopravní prostředky?</vt:lpstr>
      <vt:lpstr>Kde (po čem) se pohybují?</vt:lpstr>
      <vt:lpstr>Vylušti tajenku (vypisuj písmena jen u pravdivých vět)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prostředky</dc:title>
  <dc:creator>Prvni4</dc:creator>
  <cp:lastModifiedBy>Rumcajs</cp:lastModifiedBy>
  <cp:revision>15</cp:revision>
  <dcterms:created xsi:type="dcterms:W3CDTF">2012-02-14T08:05:18Z</dcterms:created>
  <dcterms:modified xsi:type="dcterms:W3CDTF">2012-05-16T18:09:50Z</dcterms:modified>
</cp:coreProperties>
</file>