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BE62D-A729-4A73-BC92-766E9C7E2DB3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9B78-2C4D-4B77-8C97-4A82A0063CA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09539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BE62D-A729-4A73-BC92-766E9C7E2DB3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9B78-2C4D-4B77-8C97-4A82A0063CA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15993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BE62D-A729-4A73-BC92-766E9C7E2DB3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9B78-2C4D-4B77-8C97-4A82A0063CA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56990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BE62D-A729-4A73-BC92-766E9C7E2DB3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9B78-2C4D-4B77-8C97-4A82A0063CA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18178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BE62D-A729-4A73-BC92-766E9C7E2DB3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9B78-2C4D-4B77-8C97-4A82A0063CA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08430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BE62D-A729-4A73-BC92-766E9C7E2DB3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9B78-2C4D-4B77-8C97-4A82A0063CA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4048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BE62D-A729-4A73-BC92-766E9C7E2DB3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9B78-2C4D-4B77-8C97-4A82A0063CA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54203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BE62D-A729-4A73-BC92-766E9C7E2DB3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9B78-2C4D-4B77-8C97-4A82A0063CA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49208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BE62D-A729-4A73-BC92-766E9C7E2DB3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9B78-2C4D-4B77-8C97-4A82A0063CA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61984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BE62D-A729-4A73-BC92-766E9C7E2DB3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9B78-2C4D-4B77-8C97-4A82A0063CA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77859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BE62D-A729-4A73-BC92-766E9C7E2DB3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9B78-2C4D-4B77-8C97-4A82A0063CA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92375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8BE62D-A729-4A73-BC92-766E9C7E2DB3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1E9B78-2C4D-4B77-8C97-4A82A0063CA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86251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92696"/>
            <a:ext cx="8424936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školy: ZŠ Varnsdorf, Edisonova 2821, okres Děčín, příspěvková organizace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Člověk a jeho svět,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Prvouka,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Léto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Autor: Mgr. Vendula Janešová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2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VY_52_INOVACE_10/I.SADA</a:t>
            </a:r>
            <a:endParaRPr lang="cs-CZ" sz="22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b="1" dirty="0">
              <a:latin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b="1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Prezentace je určena pro žáky 1. ročníku, slouží k výkladu látky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Léto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Období: leden-květen 2012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55" y="4903024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4F81BD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846681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36713"/>
            <a:ext cx="7772400" cy="2304255"/>
          </a:xfrm>
        </p:spPr>
        <p:txBody>
          <a:bodyPr/>
          <a:lstStyle/>
          <a:p>
            <a:r>
              <a:rPr lang="cs-CZ" sz="9600" b="1" i="1" dirty="0" smtClean="0">
                <a:solidFill>
                  <a:srgbClr val="FFC000"/>
                </a:solidFill>
                <a:latin typeface="Batang" pitchFamily="18" charset="-127"/>
                <a:ea typeface="Batang" pitchFamily="18" charset="-127"/>
              </a:rPr>
              <a:t>LÉTO</a:t>
            </a:r>
            <a:endParaRPr lang="cs-CZ" sz="9600" b="1" i="1" dirty="0">
              <a:solidFill>
                <a:srgbClr val="FFC000"/>
              </a:solidFill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Janička\AppData\Local\Microsoft\Windows\Temporary Internet Files\Content.IE5\UG0AUJBH\MP90020171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924944"/>
            <a:ext cx="5472608" cy="3600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569826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00B0F0"/>
                </a:solidFill>
                <a:latin typeface="Algerian" pitchFamily="82" charset="0"/>
              </a:rPr>
              <a:t>ROČNÍ OBDOBÍ</a:t>
            </a:r>
            <a:endParaRPr lang="cs-CZ" sz="8000" dirty="0">
              <a:solidFill>
                <a:srgbClr val="00B0F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sz="7200" dirty="0" smtClean="0">
                <a:solidFill>
                  <a:srgbClr val="92D050"/>
                </a:solidFill>
              </a:rPr>
              <a:t>JARO</a:t>
            </a:r>
            <a:r>
              <a:rPr lang="cs-CZ" sz="7200" dirty="0" smtClean="0"/>
              <a:t>                </a:t>
            </a:r>
            <a:r>
              <a:rPr lang="cs-CZ" sz="7200" dirty="0" smtClean="0">
                <a:solidFill>
                  <a:srgbClr val="FF0000"/>
                </a:solidFill>
              </a:rPr>
              <a:t>LÉTO</a:t>
            </a:r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r>
              <a:rPr lang="cs-CZ" sz="7200" dirty="0" smtClean="0">
                <a:solidFill>
                  <a:srgbClr val="FFC000"/>
                </a:solidFill>
              </a:rPr>
              <a:t>PODZIM</a:t>
            </a:r>
            <a:r>
              <a:rPr lang="cs-CZ" sz="7200" dirty="0" smtClean="0"/>
              <a:t>          </a:t>
            </a:r>
            <a:r>
              <a:rPr lang="cs-CZ" sz="7200" dirty="0" smtClean="0">
                <a:solidFill>
                  <a:srgbClr val="00B0F0"/>
                </a:solidFill>
              </a:rPr>
              <a:t>ZIMA</a:t>
            </a:r>
            <a:endParaRPr lang="cs-CZ" sz="7200" dirty="0">
              <a:solidFill>
                <a:srgbClr val="00B0F0"/>
              </a:solidFill>
            </a:endParaRPr>
          </a:p>
        </p:txBody>
      </p:sp>
      <p:pic>
        <p:nvPicPr>
          <p:cNvPr id="2050" name="Picture 2" descr="C:\Users\Janička\AppData\Local\Microsoft\Windows\Temporary Internet Files\Content.IE5\WHCE5YFS\MC900345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229200"/>
            <a:ext cx="1111679" cy="10589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ička\AppData\Local\Microsoft\Windows\Temporary Internet Files\Content.IE5\UG0AUJBH\MC9003540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20888"/>
            <a:ext cx="1101959" cy="17294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ička\AppData\Local\Microsoft\Windows\Temporary Internet Files\Content.IE5\UG0AUJBH\MC9000272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564904"/>
            <a:ext cx="1387066" cy="14414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ička\AppData\Local\Microsoft\Windows\Temporary Internet Files\Content.IE5\UG0AUJBH\MC9000228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124863"/>
            <a:ext cx="1241292" cy="166757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91358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rial Narrow" pitchFamily="34" charset="0"/>
                <a:ea typeface="Tahoma" pitchFamily="34" charset="0"/>
                <a:cs typeface="Tahoma" pitchFamily="34" charset="0"/>
              </a:rPr>
              <a:t>URČI, KTERÉ OBRÁZKY PATŘÍ DO LÉTA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rial Narrow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53" name="Picture 5" descr="C:\Users\Janička\AppData\Local\Microsoft\Windows\Temporary Internet Files\Content.IE5\87ASBP3N\MC9003564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01952"/>
            <a:ext cx="2318068" cy="19590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ička\AppData\Local\Microsoft\Windows\Temporary Internet Files\Content.IE5\WHCE5YFS\MC9000301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204864"/>
            <a:ext cx="1511503" cy="18159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nička\AppData\Local\Microsoft\Windows\Temporary Internet Files\Content.IE5\WHCE5YFS\MC9003512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653136"/>
            <a:ext cx="2160240" cy="17517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Janička\AppData\Local\Microsoft\Windows\Temporary Internet Files\Content.IE5\VULN4NHR\MC9002309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110" y="4386955"/>
            <a:ext cx="2089510" cy="19541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Janička\AppData\Local\Microsoft\Windows\Temporary Internet Files\Content.IE5\UG0AUJBH\MC900387156[1].jpg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312" y="1607060"/>
            <a:ext cx="2413802" cy="24138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Janička\AppData\Local\Microsoft\Windows\Temporary Internet Files\Content.IE5\WHCE5YFS\MC9003915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53136"/>
            <a:ext cx="1802282" cy="17839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24561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CO MŮŽEME DĚLAT V LÉTĚ?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vlastnik\AppData\Local\Microsoft\Windows\Temporary Internet Files\Content.IE5\AFRR4QV6\MC900438163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28662" y="1500174"/>
            <a:ext cx="2622572" cy="1785950"/>
          </a:xfrm>
          <a:prstGeom prst="rect">
            <a:avLst/>
          </a:prstGeom>
          <a:noFill/>
        </p:spPr>
      </p:pic>
      <p:pic>
        <p:nvPicPr>
          <p:cNvPr id="1028" name="Picture 4" descr="C:\Users\vlastnik\AppData\Local\Microsoft\Windows\Temporary Internet Files\Content.IE5\9JRSEQZJ\MC90043816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1214422"/>
            <a:ext cx="3042627" cy="1857388"/>
          </a:xfrm>
          <a:prstGeom prst="rect">
            <a:avLst/>
          </a:prstGeom>
          <a:noFill/>
        </p:spPr>
      </p:pic>
      <p:pic>
        <p:nvPicPr>
          <p:cNvPr id="1033" name="Picture 9" descr="C:\Users\vlastnik\AppData\Local\Microsoft\Windows\Temporary Internet Files\Content.IE5\M07E3040\MC90038337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00364" y="3357562"/>
            <a:ext cx="2928958" cy="28043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33287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ZAPIŠTE, </a:t>
            </a:r>
            <a:b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CO JEŠTĚ MŮŽEME DĚLAT V LÉTĚ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_____________________________________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</a:t>
            </a:r>
            <a:r>
              <a:rPr lang="cs-CZ" b="1" dirty="0" smtClean="0">
                <a:solidFill>
                  <a:srgbClr val="92D050"/>
                </a:solidFill>
              </a:rPr>
              <a:t>_____________________________________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C000"/>
                </a:solidFill>
              </a:rPr>
              <a:t> _____________________________________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_____________________________________</a:t>
            </a:r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ZAPIŠTE,</a:t>
            </a:r>
            <a:br>
              <a:rPr lang="cs-CZ" b="1" dirty="0" smtClean="0">
                <a:solidFill>
                  <a:srgbClr val="92D050"/>
                </a:solidFill>
              </a:rPr>
            </a:br>
            <a:r>
              <a:rPr lang="cs-CZ" b="1" dirty="0" smtClean="0">
                <a:solidFill>
                  <a:srgbClr val="92D050"/>
                </a:solidFill>
              </a:rPr>
              <a:t> JAKÉ ZNÁTE LETNÍ KVĚTINY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_____________________________________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B0F0"/>
                </a:solidFill>
              </a:rPr>
              <a:t>  _____________________________________</a:t>
            </a:r>
          </a:p>
          <a:p>
            <a:pPr>
              <a:buNone/>
            </a:pPr>
            <a:endParaRPr lang="cs-CZ" b="1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  _____________________________________</a:t>
            </a:r>
          </a:p>
          <a:p>
            <a:pPr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_____________________________________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8424936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/>
              <a:t>Použitá literatura:</a:t>
            </a:r>
          </a:p>
          <a:p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Všechny obrázky použity z </a:t>
            </a:r>
            <a:r>
              <a:rPr lang="cs-CZ" sz="2200" dirty="0">
                <a:hlinkClick r:id="rId2"/>
              </a:rPr>
              <a:t>www.microsoft.office.com</a:t>
            </a:r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Citace </a:t>
            </a:r>
            <a:r>
              <a:rPr lang="cs-CZ" sz="2200" dirty="0" smtClean="0"/>
              <a:t>15.3.2012 </a:t>
            </a:r>
            <a:endParaRPr lang="cs-CZ" sz="22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dirty="0" err="1"/>
              <a:t>Mülhauserová</a:t>
            </a:r>
            <a:r>
              <a:rPr lang="cs-CZ" sz="2200" dirty="0"/>
              <a:t>, H., Svobodová, J. </a:t>
            </a:r>
            <a:r>
              <a:rPr lang="cs-CZ" sz="2200" i="1" dirty="0"/>
              <a:t>Prvouka 1 pro 1. ročník základní školy</a:t>
            </a:r>
            <a:r>
              <a:rPr lang="cs-CZ" sz="2200" dirty="0"/>
              <a:t>, Brno: Nová škola, 2010. ISBN 978-80-7289-007-1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21" y="4509120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4F81BD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8724789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129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LÉTO</vt:lpstr>
      <vt:lpstr>ROČNÍ OBDOBÍ</vt:lpstr>
      <vt:lpstr>URČI, KTERÉ OBRÁZKY PATŘÍ DO LÉTA</vt:lpstr>
      <vt:lpstr>CO MŮŽEME DĚLAT V LÉTĚ?</vt:lpstr>
      <vt:lpstr>ZAPIŠTE,  CO JEŠTĚ MŮŽEME DĚLAT V LÉTĚ</vt:lpstr>
      <vt:lpstr>ZAPIŠTE,  JAKÉ ZNÁTE LETNÍ KVĚTINY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LÉTO</dc:title>
  <dc:creator>Janička</dc:creator>
  <cp:lastModifiedBy>Rumcajs</cp:lastModifiedBy>
  <cp:revision>12</cp:revision>
  <dcterms:created xsi:type="dcterms:W3CDTF">2011-09-13T08:38:53Z</dcterms:created>
  <dcterms:modified xsi:type="dcterms:W3CDTF">2012-05-16T18:12:39Z</dcterms:modified>
</cp:coreProperties>
</file>