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8" r:id="rId4"/>
    <p:sldId id="261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9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4384949"/>
              </p:ext>
            </p:extLst>
          </p:nvPr>
        </p:nvGraphicFramePr>
        <p:xfrm>
          <a:off x="1115616" y="620688"/>
          <a:ext cx="7180957" cy="53850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115616" y="620688"/>
                        <a:ext cx="7180957" cy="53850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36996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63678" y="648102"/>
            <a:ext cx="50557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M</a:t>
            </a:r>
            <a:r>
              <a:rPr lang="cs-CZ" sz="4800" dirty="0" smtClean="0">
                <a:solidFill>
                  <a:srgbClr val="FF0000"/>
                </a:solidFill>
              </a:rPr>
              <a:t>E</a:t>
            </a:r>
            <a:r>
              <a:rPr lang="cs-CZ" sz="4800" dirty="0" smtClean="0">
                <a:solidFill>
                  <a:srgbClr val="00B050"/>
                </a:solidFill>
              </a:rPr>
              <a:t>R</a:t>
            </a:r>
            <a:r>
              <a:rPr lang="cs-CZ" sz="4800" dirty="0" smtClean="0">
                <a:solidFill>
                  <a:srgbClr val="FF0000"/>
                </a:solidFill>
              </a:rPr>
              <a:t>R</a:t>
            </a:r>
            <a:r>
              <a:rPr lang="cs-CZ" sz="4800" dirty="0" smtClean="0">
                <a:solidFill>
                  <a:srgbClr val="00B050"/>
                </a:solidFill>
              </a:rPr>
              <a:t>Y</a:t>
            </a:r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C</a:t>
            </a:r>
            <a:r>
              <a:rPr lang="cs-CZ" sz="4800" dirty="0" smtClean="0">
                <a:solidFill>
                  <a:srgbClr val="00B050"/>
                </a:solidFill>
              </a:rPr>
              <a:t>H</a:t>
            </a:r>
            <a:r>
              <a:rPr lang="cs-CZ" sz="4800" dirty="0" smtClean="0">
                <a:solidFill>
                  <a:srgbClr val="FF0000"/>
                </a:solidFill>
              </a:rPr>
              <a:t>R</a:t>
            </a:r>
            <a:r>
              <a:rPr lang="cs-CZ" sz="4800" dirty="0" smtClean="0">
                <a:solidFill>
                  <a:srgbClr val="00B050"/>
                </a:solidFill>
              </a:rPr>
              <a:t>I</a:t>
            </a:r>
            <a:r>
              <a:rPr lang="cs-CZ" sz="4800" dirty="0" smtClean="0">
                <a:solidFill>
                  <a:srgbClr val="FF0000"/>
                </a:solidFill>
              </a:rPr>
              <a:t>S</a:t>
            </a:r>
            <a:r>
              <a:rPr lang="cs-CZ" sz="4800" dirty="0" smtClean="0">
                <a:solidFill>
                  <a:srgbClr val="00B05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M</a:t>
            </a:r>
            <a:r>
              <a:rPr lang="cs-CZ" sz="4800" dirty="0" smtClean="0">
                <a:solidFill>
                  <a:srgbClr val="00B050"/>
                </a:solidFill>
              </a:rPr>
              <a:t>A</a:t>
            </a:r>
            <a:r>
              <a:rPr lang="cs-CZ" sz="4800" dirty="0" smtClean="0">
                <a:solidFill>
                  <a:srgbClr val="FF0000"/>
                </a:solidFill>
              </a:rPr>
              <a:t>S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970" y="1484784"/>
            <a:ext cx="4592478" cy="4592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15050" y="5754096"/>
            <a:ext cx="1682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5487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042" y="2630850"/>
            <a:ext cx="3515293" cy="3515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908" y="2646204"/>
            <a:ext cx="3354755" cy="3354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548680"/>
            <a:ext cx="2300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Přiřaď správně k zemi.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064226"/>
            <a:ext cx="1485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SANTA CLAUS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1080464"/>
            <a:ext cx="2082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FATHER CHRISTMAS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15345" y="3068960"/>
            <a:ext cx="5809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USA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91613" y="2276872"/>
            <a:ext cx="16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GREAT BRITAIN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8666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87 0.07037 -0.00208 0.12755 0.01753 0.19005 C 0.01858 0.19861 0.01892 0.20301 0.02257 0.20995 C 0.02292 0.21343 0.02309 0.2169 0.02378 0.22014 C 0.02431 0.22245 0.02569 0.22431 0.02622 0.22662 C 0.02813 0.23519 0.02813 0.24329 0.03125 0.25162 C 0.03316 0.25694 0.03715 0.26319 0.03993 0.26829 C 0.04236 0.27269 0.04462 0.27824 0.04757 0.28171 C 0.04983 0.28449 0.05503 0.28843 0.05503 0.28843 C 0.05833 0.29745 0.07014 0.31968 0.07882 0.32338 C 0.0849 0.32593 0.09132 0.32523 0.09757 0.32662 C 0.10694 0.33148 0.11875 0.33241 0.12882 0.33495 C 0.13872 0.34421 0.14861 0.35301 0.15868 0.36181 C 0.1658 0.36806 0.17309 0.37639 0.18125 0.38009 C 0.19184 0.38495 0.20365 0.38264 0.21493 0.38333 C 0.29375 0.38241 0.32465 0.38542 0.38368 0.37847 C 0.39531 0.37037 0.40816 0.36713 0.41997 0.35995 C 0.42552 0.35671 0.43003 0.35116 0.43507 0.34676 C 0.43715 0.33773 0.44236 0.33403 0.44757 0.32847 C 0.45399 0.32153 0.45885 0.31343 0.46632 0.30833 C 0.47101 0.30185 0.475 0.29468 0.48003 0.28843 C 0.48038 0.28681 0.48073 0.28495 0.48125 0.28333 C 0.48194 0.28148 0.48316 0.28032 0.48368 0.27847 C 0.48559 0.27176 0.48663 0.26227 0.4875 0.25509 C 0.49115 0.19051 0.49063 0.15602 0.49132 0.07338 C 0.4908 0.02014 0.4908 -0.03333 0.48993 -0.08657 C 0.48976 -0.09468 0.48715 -0.10532 0.48368 -0.11157 C 0.48177 -0.11944 0.47813 -0.12546 0.47622 -0.13333 C 0.47188 -0.15208 0.47188 -0.16227 0.45747 -0.17153 C 0.45295 -0.17801 0.45278 -0.18403 0.45 -0.19167 C 0.44288 -0.21065 0.43229 -0.22685 0.41632 -0.23171 C 0.40139 -0.24143 0.38472 -0.2463 0.36997 -0.25671 C 0.35503 -0.26736 0.3401 -0.2794 0.32378 -0.28657 C 0.31094 -0.29954 0.32309 -0.28912 0.29132 -0.29491 C 0.26076 -0.30046 0.22951 -0.30023 0.19878 -0.30324 C 0.15104 -0.31343 0.09965 -0.30926 0.05243 -0.30995 C -0.00625 -0.31574 -0.06562 -0.31551 -0.12378 -0.30324 C -0.1342 -0.29861 -0.14444 -0.30625 -0.15503 -0.30671 C -0.17969 -0.30764 -0.20417 -0.30787 -0.22882 -0.30833 C -0.23958 -0.3088 -0.25052 -0.30903 -0.26128 -0.30995 C -0.26875 -0.31065 -0.28368 -0.31319 -0.28368 -0.31319 C -0.28993 -0.31273 -0.29618 -0.31273 -0.30243 -0.31157 C -0.31163 -0.30972 -0.32118 -0.2919 -0.325 -0.28171 C -0.32726 -0.26944 -0.33247 -0.25903 -0.33247 -0.24653 " pathEditMode="relative" ptsTypes="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95 -0.0588 C -0.02708 -0.07037 -0.02621 -0.08125 -0.02049 -0.09051 C -0.01319 -0.10209 -8.33333E-7 -0.10649 0.00816 -0.11713 C 0.01267 -0.12292 0.01615 -0.12963 0.02205 -0.13218 C 0.03264 -0.1463 0.05521 -0.15186 0.06945 -0.15371 C 0.11736 -0.15255 0.16528 -0.15232 0.2132 -0.15047 C 0.23316 -0.14977 0.25434 -0.13959 0.27448 -0.13704 C 0.28993 -0.13264 0.30642 -0.12824 0.32066 -0.11875 C 0.33906 -0.10649 0.3441 -0.10278 0.36441 -0.10047 C 0.36875 -0.09468 0.37431 -0.09167 0.3783 -0.08542 C 0.38299 -0.07801 0.38455 -0.06991 0.3882 -0.06204 C 0.39566 -0.0463 0.40573 -0.03357 0.41823 -0.02547 C 0.42361 -0.01829 0.42535 -0.0169 0.42951 -0.0088 C 0.43177 -0.00417 0.43698 0.00463 0.43698 0.00463 C 0.44566 0.04004 0.46528 0.06898 0.4757 0.10463 C 0.47656 0.1162 0.4783 0.12245 0.48073 0.13287 C 0.48299 0.15463 0.48438 0.17615 0.48576 0.19791 C 0.48455 0.22546 0.47708 0.27639 0.48455 0.31111 C 0.48524 0.32176 0.48576 0.33125 0.4882 0.3412 C 0.48663 0.36805 0.47986 0.39213 0.47448 0.41782 C 0.47049 0.43703 0.47188 0.45972 0.46198 0.47615 C 0.45469 0.48842 0.44566 0.49351 0.4382 0.50463 C 0.43056 0.51597 0.42604 0.52986 0.41823 0.5412 C 0.4066 0.5581 0.38264 0.56713 0.3658 0.57291 C 0.35261 0.58287 0.3382 0.58912 0.32448 0.59791 C 0.30486 0.61041 0.31389 0.60879 0.28941 0.62129 C 0.28038 0.62592 0.2691 0.62754 0.25955 0.62963 C 0.23906 0.62801 0.21858 0.62777 0.19826 0.62453 C 0.18438 0.62222 0.17153 0.60555 0.15955 0.59629 C 0.1434 0.58379 0.12639 0.5743 0.1158 0.55277 C 0.10886 0.53842 0.10434 0.52037 0.09948 0.50463 C 0.09514 0.49074 0.08958 0.47708 0.08576 0.46296 C 0.08177 0.44768 0.08125 0.43148 0.0783 0.4162 C 0.07309 0.38842 0.06788 0.36296 0.0658 0.33449 C 0.06615 0.30555 0.06597 0.27685 0.06701 0.24791 C 0.06736 0.2368 0.07309 0.21134 0.07448 0.20277 C 0.0816 0.15671 0.08941 0.11134 0.09323 0.06458 C 0.09566 0.03426 0.09792 0.00671 0.10451 -0.02223 C 0.1059 -0.02824 0.10851 -0.03912 0.11198 -0.04375 C 0.11493 -0.04769 0.12743 -0.04838 0.12951 -0.04885 C 0.14774 -0.05255 0.16458 -0.05718 0.18316 -0.05718 C 0.18507 -0.06412 0.19132 -0.06899 0.19566 -0.07385 C 0.19983 -0.07848 0.19948 -0.07477 0.19948 -0.07871 " pathEditMode="relative" ptsTypes="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09728"/>
            <a:ext cx="165618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28668" y="5661248"/>
            <a:ext cx="1035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PRESENT</a:t>
            </a:r>
            <a:endParaRPr lang="cs-CZ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250" y="295358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6332" y="3718651"/>
            <a:ext cx="16558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CHRISTMAS STOCKING</a:t>
            </a:r>
            <a:endParaRPr lang="cs-CZ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5" y="4616698"/>
            <a:ext cx="1845382" cy="1845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36900" y="567495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CANDLE</a:t>
            </a:r>
            <a:endParaRPr lang="cs-CZ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43348"/>
            <a:ext cx="2521634" cy="2521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518368" y="1091784"/>
            <a:ext cx="1835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CHRISTMAS TREE</a:t>
            </a:r>
            <a:endParaRPr lang="cs-CZ" b="1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56" y="386842"/>
            <a:ext cx="2228794" cy="2228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808527" y="1784639"/>
            <a:ext cx="14854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SANTA CLAUS</a:t>
            </a:r>
          </a:p>
          <a:p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1166267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09728"/>
            <a:ext cx="165618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28668" y="5661248"/>
            <a:ext cx="1035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PRESENT</a:t>
            </a:r>
            <a:endParaRPr lang="cs-CZ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286" y="34290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21348" y="4158734"/>
            <a:ext cx="19068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CHRISTMAS</a:t>
            </a:r>
          </a:p>
          <a:p>
            <a:r>
              <a:rPr lang="cs-CZ" b="1" dirty="0" smtClean="0"/>
              <a:t>STOCKING</a:t>
            </a:r>
            <a:endParaRPr lang="cs-CZ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93565"/>
            <a:ext cx="1980009" cy="1980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16016" y="603058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CANDLE</a:t>
            </a:r>
            <a:endParaRPr lang="cs-CZ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249" y="1758629"/>
            <a:ext cx="2503164" cy="2503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05744" y="2574193"/>
            <a:ext cx="1835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CHRISTMAS TREE</a:t>
            </a:r>
            <a:endParaRPr lang="cs-CZ" b="1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62" y="847850"/>
            <a:ext cx="2483916" cy="2483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924885" y="1389744"/>
            <a:ext cx="14854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SANTA CLAUS</a:t>
            </a:r>
          </a:p>
          <a:p>
            <a:endParaRPr lang="cs-CZ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70865" y="548680"/>
            <a:ext cx="6100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Zopakuj si slovíčka. Pro správnou odpověď klikni na zakryté pole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24885" y="1484784"/>
            <a:ext cx="1728192" cy="377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275853" y="2376122"/>
            <a:ext cx="2176469" cy="5710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5661248"/>
            <a:ext cx="115212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824028" y="6017850"/>
            <a:ext cx="108012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10292" y="4158734"/>
            <a:ext cx="1385844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319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3" grpId="0" animBg="1"/>
      <p:bldP spid="14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val="253296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262</TotalTime>
  <Words>53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Austin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11</cp:revision>
  <dcterms:created xsi:type="dcterms:W3CDTF">2011-09-17T10:41:00Z</dcterms:created>
  <dcterms:modified xsi:type="dcterms:W3CDTF">2011-09-17T15:19:00Z</dcterms:modified>
</cp:coreProperties>
</file>