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0CA591D-F9DA-4A80-B506-B9661E4741F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51E6CF2-B04A-4561-861A-4B671E86C5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799288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Péče o tělo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2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VY_52_INOVACE_14/I.SADA</a:t>
            </a: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 výkladu látky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Péče o tělo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leden-květen 2012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162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/>
          <a:lstStyle/>
          <a:p>
            <a:r>
              <a:rPr lang="cs-CZ" dirty="0" smtClean="0"/>
              <a:t>Péče o tělo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625" y="4357365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rvni4\AppData\Local\Microsoft\Windows\Temporary Internet Files\Content.IE5\4ABSY98X\MC9002901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66850"/>
            <a:ext cx="3249612" cy="215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vni4\AppData\Local\Microsoft\Windows\Temporary Internet Files\Content.IE5\WTAL64YK\MC9002376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80928"/>
            <a:ext cx="2100262" cy="2392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vni4\AppData\Local\Microsoft\Windows\Temporary Internet Files\Content.IE5\FEJGC6EI\MC9003104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42235"/>
            <a:ext cx="1820863" cy="166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503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hygiena</a:t>
            </a:r>
            <a:endParaRPr lang="cs-CZ" dirty="0"/>
          </a:p>
        </p:txBody>
      </p:sp>
      <p:pic>
        <p:nvPicPr>
          <p:cNvPr id="2050" name="Picture 2" descr="C:\Users\Prvni4\AppData\Local\Microsoft\Windows\Temporary Internet Files\Content.IE5\FEJGC6EI\MC9002904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234950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vni4\AppData\Local\Microsoft\Windows\Temporary Internet Files\Content.IE5\FEJGC6EI\MP9004053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4086" y="1963206"/>
            <a:ext cx="2902824" cy="207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vni4\AppData\Local\Microsoft\Windows\Temporary Internet Files\Content.IE5\FEJGC6EI\MP9004071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33704"/>
            <a:ext cx="1472723" cy="2208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vni4\AppData\Local\Microsoft\Windows\Temporary Internet Files\Content.IE5\4ABSY98X\MC900215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8821" y="3785349"/>
            <a:ext cx="2066652" cy="221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vni4\AppData\Local\Microsoft\Windows\Temporary Internet Files\Content.IE5\WTAL64YK\MC9002150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38746"/>
            <a:ext cx="1894018" cy="216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vni4\AppData\Local\Microsoft\Windows\Temporary Internet Files\Content.IE5\FEJGC6EI\MC9002505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700808"/>
            <a:ext cx="2124174" cy="1781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7599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457200" indent="-457200" algn="l">
              <a:buBlip>
                <a:blip r:embed="rId2"/>
              </a:buBlip>
            </a:pPr>
            <a:r>
              <a:rPr lang="cs-CZ" sz="3200" dirty="0" smtClean="0"/>
              <a:t>Skřítek </a:t>
            </a:r>
            <a:r>
              <a:rPr lang="cs-CZ" sz="3200" dirty="0" err="1"/>
              <a:t>Z</a:t>
            </a:r>
            <a:r>
              <a:rPr lang="cs-CZ" sz="3200" dirty="0" err="1" smtClean="0"/>
              <a:t>lobílek</a:t>
            </a:r>
            <a:r>
              <a:rPr lang="cs-CZ" sz="3200" dirty="0" smtClean="0"/>
              <a:t> rozházel slabiky věcí, které používáme při mytí. Které to jsou?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132856"/>
            <a:ext cx="10683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a </a:t>
            </a:r>
            <a:r>
              <a:rPr lang="cs-CZ" sz="3200" dirty="0" err="1" smtClean="0"/>
              <a:t>va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05220" y="3316877"/>
            <a:ext cx="16135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3200" dirty="0" err="1"/>
              <a:t>d</a:t>
            </a:r>
            <a:r>
              <a:rPr lang="cs-CZ" sz="3200" dirty="0" err="1" smtClean="0"/>
              <a:t>lo</a:t>
            </a:r>
            <a:r>
              <a:rPr lang="cs-CZ" sz="3200" dirty="0" smtClean="0"/>
              <a:t> mý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794575"/>
            <a:ext cx="1176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ta </a:t>
            </a:r>
            <a:r>
              <a:rPr lang="cs-CZ" sz="3200" dirty="0" err="1" smtClean="0"/>
              <a:t>pa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4356393"/>
            <a:ext cx="1471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en hře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94136" y="4941168"/>
            <a:ext cx="10897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a </a:t>
            </a:r>
            <a:r>
              <a:rPr lang="cs-CZ" sz="3200" dirty="0" err="1" smtClean="0"/>
              <a:t>vo</a:t>
            </a:r>
            <a:endParaRPr lang="cs-CZ" sz="3200" dirty="0"/>
          </a:p>
        </p:txBody>
      </p:sp>
      <p:pic>
        <p:nvPicPr>
          <p:cNvPr id="3074" name="Picture 2" descr="C:\Users\Prvni4\AppData\Local\Microsoft\Windows\Temporary Internet Files\Content.IE5\FEJGC6EI\MC900192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7127" y="1389318"/>
            <a:ext cx="1870285" cy="148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vni4\AppData\Local\Microsoft\Windows\Temporary Internet Files\Content.IE5\WTAL64YK\MC9003713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2987" y="3478369"/>
            <a:ext cx="917743" cy="783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vni4\AppData\Local\Microsoft\Windows\Temporary Internet Files\Content.IE5\V2005V9F\MC90044175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2183" y="2593554"/>
            <a:ext cx="1446645" cy="1446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vni4\AppData\Local\Microsoft\Windows\Temporary Internet Files\Content.IE5\V2005V9F\MC9002812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648779"/>
            <a:ext cx="1822383" cy="167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vni4\AppData\Local\Microsoft\Windows\Temporary Internet Files\Content.IE5\WTAL64YK\MC9003513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1302" y="4688646"/>
            <a:ext cx="1281112" cy="1789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444540" y="2132856"/>
            <a:ext cx="9753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vana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2794574"/>
            <a:ext cx="10839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pasta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09749" y="3577574"/>
            <a:ext cx="12141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mýdlo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23061" y="4941168"/>
            <a:ext cx="996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voda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4356392"/>
            <a:ext cx="13783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hřeben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4384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76647988"/>
              </p:ext>
            </p:extLst>
          </p:nvPr>
        </p:nvGraphicFramePr>
        <p:xfrm>
          <a:off x="3734537" y="1700807"/>
          <a:ext cx="4941922" cy="4172997"/>
        </p:xfrm>
        <a:graphic>
          <a:graphicData uri="http://schemas.openxmlformats.org/drawingml/2006/table">
            <a:tbl>
              <a:tblPr/>
              <a:tblGrid>
                <a:gridCol w="537166"/>
                <a:gridCol w="537166"/>
                <a:gridCol w="537166"/>
                <a:gridCol w="537166"/>
                <a:gridCol w="500519"/>
                <a:gridCol w="407238"/>
                <a:gridCol w="488871"/>
                <a:gridCol w="429732"/>
                <a:gridCol w="537166"/>
                <a:gridCol w="429732"/>
              </a:tblGrid>
              <a:tr h="607982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9879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54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2357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7615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7615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7624" y="1772816"/>
            <a:ext cx="2348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Večer se myješ ve ….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411596"/>
            <a:ext cx="2551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Na kartáček se dává ….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203684"/>
            <a:ext cx="2476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Na zuby použijeme ….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3923764"/>
            <a:ext cx="1772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Vlasy učeše ….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653136"/>
            <a:ext cx="2156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Ruce si myjeme ….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5363924"/>
            <a:ext cx="2618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 Na nehty používáme ….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70112" y="-171400"/>
            <a:ext cx="3238259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4000" dirty="0" smtClean="0"/>
              <a:t>Vylušti tajenku</a:t>
            </a:r>
            <a:endParaRPr lang="cs-CZ" sz="40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5929430"/>
              </p:ext>
            </p:extLst>
          </p:nvPr>
        </p:nvGraphicFramePr>
        <p:xfrm>
          <a:off x="3707904" y="1704275"/>
          <a:ext cx="4941922" cy="4172997"/>
        </p:xfrm>
        <a:graphic>
          <a:graphicData uri="http://schemas.openxmlformats.org/drawingml/2006/table">
            <a:tbl>
              <a:tblPr/>
              <a:tblGrid>
                <a:gridCol w="537166"/>
                <a:gridCol w="537166"/>
                <a:gridCol w="537166"/>
                <a:gridCol w="537166"/>
                <a:gridCol w="500519"/>
                <a:gridCol w="407238"/>
                <a:gridCol w="488871"/>
                <a:gridCol w="429732"/>
                <a:gridCol w="537166"/>
                <a:gridCol w="429732"/>
              </a:tblGrid>
              <a:tr h="607982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9879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54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23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  <a:alpha val="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7615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7615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1458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92697"/>
            <a:ext cx="8280920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literatura: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Všechny obrázky použity z </a:t>
            </a:r>
            <a:r>
              <a:rPr lang="cs-CZ" sz="2200" dirty="0">
                <a:hlinkClick r:id="rId2"/>
              </a:rPr>
              <a:t>www.microsoft.office.com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/>
              <a:t>Citace </a:t>
            </a:r>
            <a:r>
              <a:rPr lang="cs-CZ" sz="2200" smtClean="0"/>
              <a:t>26.1.2012 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1 pro 1. ročník základní školy</a:t>
            </a:r>
            <a:r>
              <a:rPr lang="cs-CZ" sz="2200" dirty="0"/>
              <a:t>, Brno: Nová škola, 2010. ISBN 978-80-7289-007-1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794364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96</TotalTime>
  <Words>201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Carnival</vt:lpstr>
      <vt:lpstr>Snímek 1</vt:lpstr>
      <vt:lpstr>Péče o tělo</vt:lpstr>
      <vt:lpstr>Osobní hygiena</vt:lpstr>
      <vt:lpstr>Skřítek Zlobílek rozházel slabiky věcí, které používáme při mytí. Které to jsou?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Péče o tělo</dc:title>
  <dc:creator>Prvni4</dc:creator>
  <cp:lastModifiedBy>Rumcajs</cp:lastModifiedBy>
  <cp:revision>15</cp:revision>
  <dcterms:created xsi:type="dcterms:W3CDTF">2011-11-17T17:29:56Z</dcterms:created>
  <dcterms:modified xsi:type="dcterms:W3CDTF">2012-05-16T18:16:30Z</dcterms:modified>
</cp:coreProperties>
</file>