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985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073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7178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3702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7368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614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097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5406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2703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1820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419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B32F9-E0BF-4F44-A5CD-DEF2FD1AC57A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49E12-C9D3-45A6-A4C5-34DB2AE4F1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4375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jpeg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4455" y="404664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Název školy: ZŠ Varnsdorf, Edisonova 2821, okres Děčín, příspěvková organizace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Člověk a jeho svět,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Prvouka,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Podzim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Autor: Mgr. Vendula Janešová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VY_52_INOVACE_15/I.SADA</a:t>
            </a:r>
            <a:endParaRPr lang="cs-CZ" sz="22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200" b="1" dirty="0">
              <a:latin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Prezentace je určena pro žáky 1. ročníku, slouží k výkladu látky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Podzim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Období: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září-prosinec 2011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11242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2448271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PODZIM</a:t>
            </a:r>
            <a:endParaRPr lang="cs-CZ" sz="9600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9" name="Picture 5" descr="C:\Users\Janička\AppData\Local\Microsoft\Windows\Temporary Internet Files\Content.IE5\UG0AUJBH\MC9002500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132856"/>
            <a:ext cx="4608512" cy="396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452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00B0F0"/>
                </a:solidFill>
                <a:latin typeface="Algerian" pitchFamily="82" charset="0"/>
              </a:rPr>
              <a:t>ROČNÍ OBDOBÍ</a:t>
            </a:r>
            <a:endParaRPr lang="cs-CZ" sz="8000" dirty="0">
              <a:solidFill>
                <a:srgbClr val="00B0F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92D050"/>
                </a:solidFill>
              </a:rPr>
              <a:t> </a:t>
            </a:r>
            <a:r>
              <a:rPr lang="cs-CZ" sz="7200" dirty="0" smtClean="0">
                <a:solidFill>
                  <a:srgbClr val="92D050"/>
                </a:solidFill>
              </a:rPr>
              <a:t>JARO</a:t>
            </a:r>
            <a:r>
              <a:rPr lang="cs-CZ" sz="7200" dirty="0" smtClean="0"/>
              <a:t>                </a:t>
            </a:r>
            <a:r>
              <a:rPr lang="cs-CZ" sz="7200" dirty="0" smtClean="0">
                <a:solidFill>
                  <a:srgbClr val="FF0000"/>
                </a:solidFill>
              </a:rPr>
              <a:t>LÉTO</a:t>
            </a:r>
          </a:p>
          <a:p>
            <a:pPr marL="0" indent="0">
              <a:buNone/>
            </a:pPr>
            <a:endParaRPr lang="cs-CZ" sz="7200" dirty="0"/>
          </a:p>
          <a:p>
            <a:pPr marL="0" indent="0">
              <a:buNone/>
            </a:pPr>
            <a:r>
              <a:rPr lang="cs-CZ" sz="7200" dirty="0" smtClean="0">
                <a:solidFill>
                  <a:srgbClr val="FFC000"/>
                </a:solidFill>
              </a:rPr>
              <a:t>PODZIM</a:t>
            </a:r>
            <a:r>
              <a:rPr lang="cs-CZ" sz="7200" dirty="0" smtClean="0"/>
              <a:t>          </a:t>
            </a:r>
            <a:r>
              <a:rPr lang="cs-CZ" sz="7200" dirty="0" smtClean="0">
                <a:solidFill>
                  <a:srgbClr val="00B0F0"/>
                </a:solidFill>
              </a:rPr>
              <a:t>ZIMA</a:t>
            </a:r>
            <a:endParaRPr lang="cs-CZ" sz="7200" dirty="0">
              <a:solidFill>
                <a:srgbClr val="00B0F0"/>
              </a:solidFill>
            </a:endParaRPr>
          </a:p>
        </p:txBody>
      </p:sp>
      <p:pic>
        <p:nvPicPr>
          <p:cNvPr id="2050" name="Picture 2" descr="C:\Users\Janička\AppData\Local\Microsoft\Windows\Temporary Internet Files\Content.IE5\WHCE5YFS\MC9003451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229200"/>
            <a:ext cx="1111679" cy="1058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ička\AppData\Local\Microsoft\Windows\Temporary Internet Files\Content.IE5\UG0AUJBH\MC9003540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20888"/>
            <a:ext cx="1101959" cy="172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ička\AppData\Local\Microsoft\Windows\Temporary Internet Files\Content.IE5\UG0AUJBH\MC9000272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564904"/>
            <a:ext cx="1387066" cy="144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ička\AppData\Local\Microsoft\Windows\Temporary Internet Files\Content.IE5\UG0AUJBH\MC9000228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124863"/>
            <a:ext cx="1241292" cy="166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5918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B050"/>
                </a:solidFill>
                <a:latin typeface="Algerian" pitchFamily="82" charset="0"/>
              </a:rPr>
              <a:t>CO PATŘÍ DO PODZIMU?</a:t>
            </a:r>
            <a:endParaRPr lang="cs-CZ" dirty="0">
              <a:solidFill>
                <a:srgbClr val="00B050"/>
              </a:solidFill>
              <a:latin typeface="Algerian" pitchFamily="82" charset="0"/>
            </a:endParaRPr>
          </a:p>
        </p:txBody>
      </p:sp>
      <p:pic>
        <p:nvPicPr>
          <p:cNvPr id="3075" name="Picture 3" descr="C:\Users\Janička\AppData\Local\Microsoft\Windows\Temporary Internet Files\Content.IE5\UG0AUJBH\MC9003431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599" y="2060848"/>
            <a:ext cx="225602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nička\AppData\Local\Microsoft\Windows\Temporary Internet Files\Content.IE5\87ASBP3N\MC900209068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09120"/>
            <a:ext cx="246385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nička\AppData\Local\Microsoft\Windows\Temporary Internet Files\Content.IE5\UG0AUJBH\MC90035716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44824"/>
            <a:ext cx="1535278" cy="183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nička\AppData\Local\Microsoft\Windows\Temporary Internet Files\Content.IE5\VULN4NHR\MP9004309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437111"/>
            <a:ext cx="1656184" cy="166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ička\AppData\Local\Microsoft\Windows\Temporary Internet Files\Content.IE5\VULN4NHR\MC90023941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25144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Janička\AppData\Local\Microsoft\Windows\Temporary Internet Files\Content.IE5\87ASBP3N\MC9000243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79709"/>
            <a:ext cx="1451940" cy="229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6248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7030A0"/>
                </a:solidFill>
              </a:rPr>
              <a:t>JAK SE SPRÁVNĚ OBLÉKNOUT DO PODZIMNÍHO POČASÍ?</a:t>
            </a:r>
            <a:endParaRPr lang="cs-CZ" b="1" i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Janička\AppData\Local\Microsoft\Windows\Temporary Internet Files\Content.IE5\UG0AUJBH\MC9001134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7" y="2492896"/>
            <a:ext cx="1584176" cy="323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nička\AppData\Local\Microsoft\Windows\Temporary Internet Files\Content.IE5\UG0AUJBH\MC9002329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93090"/>
            <a:ext cx="3272198" cy="261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Janička\AppData\Local\Microsoft\Windows\Temporary Internet Files\Content.IE5\VULN4NHR\MC900440040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39185"/>
            <a:ext cx="1469727" cy="1338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Janička\AppData\Local\Microsoft\Windows\Temporary Internet Files\Content.IE5\87ASBP3N\MC9002523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10627"/>
            <a:ext cx="1826971" cy="156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Janička\AppData\Local\Microsoft\Windows\Temporary Internet Files\Content.IE5\87ASBP3N\MC9000899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504299"/>
            <a:ext cx="1528527" cy="2050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Janička\AppData\Local\Microsoft\Windows\Temporary Internet Files\Content.IE5\UG0AUJBH\MC9000570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9241" y="4235500"/>
            <a:ext cx="2437776" cy="214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044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NAKRESLI RŮZNÉ DRUHY LISTŮ</a:t>
            </a:r>
            <a:endParaRPr lang="cs-CZ" sz="54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7065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620688"/>
            <a:ext cx="79208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/>
              <a:t>Použitá literatura:</a:t>
            </a:r>
          </a:p>
          <a:p>
            <a:endParaRPr lang="cs-CZ" sz="22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/>
              <a:t>Všechny obrázky použity z </a:t>
            </a:r>
            <a:r>
              <a:rPr lang="cs-CZ" sz="2200" dirty="0">
                <a:hlinkClick r:id="rId2"/>
              </a:rPr>
              <a:t>www.microsoft.office.com</a:t>
            </a:r>
            <a:endParaRPr lang="cs-CZ" sz="22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/>
              <a:t>Citace </a:t>
            </a:r>
            <a:r>
              <a:rPr lang="cs-CZ" sz="2200" dirty="0" smtClean="0"/>
              <a:t>28.9.2011 </a:t>
            </a:r>
            <a:endParaRPr lang="cs-CZ" sz="22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200" dirty="0" err="1"/>
              <a:t>Mülhauserová</a:t>
            </a:r>
            <a:r>
              <a:rPr lang="cs-CZ" sz="2200" dirty="0"/>
              <a:t>, H., Svobodová, J. </a:t>
            </a:r>
            <a:r>
              <a:rPr lang="cs-CZ" sz="2200" i="1" dirty="0"/>
              <a:t>Prvouka 1 pro 1. ročník základní školy</a:t>
            </a:r>
            <a:r>
              <a:rPr lang="cs-CZ" sz="2200" dirty="0"/>
              <a:t>, Brno: Nová škola, 2010. ISBN 978-80-7289-007-1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529026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113</Words>
  <Application>Microsoft Office PowerPoint</Application>
  <PresentationFormat>Předvádění na obrazovce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PODZIM</vt:lpstr>
      <vt:lpstr>ROČNÍ OBDOBÍ</vt:lpstr>
      <vt:lpstr>CO PATŘÍ DO PODZIMU?</vt:lpstr>
      <vt:lpstr>JAK SE SPRÁVNĚ OBLÉKNOUT DO PODZIMNÍHO POČASÍ?</vt:lpstr>
      <vt:lpstr>NAKRESLI RŮZNÉ DRUHY LISTŮ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Janička</dc:creator>
  <cp:lastModifiedBy>Rumcajs</cp:lastModifiedBy>
  <cp:revision>9</cp:revision>
  <dcterms:created xsi:type="dcterms:W3CDTF">2011-09-09T13:52:17Z</dcterms:created>
  <dcterms:modified xsi:type="dcterms:W3CDTF">2012-05-16T18:17:47Z</dcterms:modified>
</cp:coreProperties>
</file>