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C83D64E-8EB8-4286-8A9E-310A665D4C3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3DCBAA1-5B06-4EF5-B889-10297D274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C83D64E-8EB8-4286-8A9E-310A665D4C3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DCBAA1-5B06-4EF5-B889-10297D2742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C83D64E-8EB8-4286-8A9E-310A665D4C3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3DCBAA1-5B06-4EF5-B889-10297D274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D64E-8EB8-4286-8A9E-310A665D4C3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CBAA1-5B06-4EF5-B889-10297D2742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D64E-8EB8-4286-8A9E-310A665D4C3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CBAA1-5B06-4EF5-B889-10297D2742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C83D64E-8EB8-4286-8A9E-310A665D4C3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DCBAA1-5B06-4EF5-B889-10297D2742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D64E-8EB8-4286-8A9E-310A665D4C3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CBAA1-5B06-4EF5-B889-10297D274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C83D64E-8EB8-4286-8A9E-310A665D4C3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DCBAA1-5B06-4EF5-B889-10297D2742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C83D64E-8EB8-4286-8A9E-310A665D4C3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DCBAA1-5B06-4EF5-B889-10297D2742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D64E-8EB8-4286-8A9E-310A665D4C3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CBAA1-5B06-4EF5-B889-10297D274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D64E-8EB8-4286-8A9E-310A665D4C3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CBAA1-5B06-4EF5-B889-10297D274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C83D64E-8EB8-4286-8A9E-310A665D4C3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3DCBAA1-5B06-4EF5-B889-10297D274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5"/>
            <a:ext cx="7992888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ZŠ Varnsdorf, Edisonova 2821, okres Děčín, příspěvková organizace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Člověk a jeho svět, Prvouka, Povolání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Vendula Janešová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VY_52_INOVACE_16/I.SADA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b="1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Prezentace je určena pro žáky 1. ročníku, slouží k výkladu látky 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Povolání.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Období: leden-květen 2012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768" y="4797152"/>
            <a:ext cx="8622704" cy="188262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7746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1967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dirty="0" smtClean="0"/>
              <a:t>Povolání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221088"/>
            <a:ext cx="7304856" cy="14177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rvni4\AppData\Local\Microsoft\Windows\Temporary Internet Files\Content.IE5\V2005V9F\MC9002378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537319"/>
            <a:ext cx="4194382" cy="3965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vni4\AppData\Local\Microsoft\Windows\Temporary Internet Files\Content.IE5\FEJGC6EI\MC9004127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573016"/>
            <a:ext cx="2176663" cy="1894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2095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7734" y="14988"/>
            <a:ext cx="7467600" cy="1143000"/>
          </a:xfrm>
        </p:spPr>
        <p:txBody>
          <a:bodyPr/>
          <a:lstStyle/>
          <a:p>
            <a:r>
              <a:rPr lang="cs-CZ" dirty="0" smtClean="0"/>
              <a:t>Která povolání jsou na obrázcích?</a:t>
            </a:r>
            <a:endParaRPr lang="cs-CZ" dirty="0"/>
          </a:p>
        </p:txBody>
      </p:sp>
      <p:pic>
        <p:nvPicPr>
          <p:cNvPr id="2052" name="Picture 4" descr="C:\Users\Prvni4\AppData\Local\Microsoft\Windows\Temporary Internet Files\Content.IE5\4ABSY98X\MC9002335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207" y="1772816"/>
            <a:ext cx="2027237" cy="2592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vni4\AppData\Local\Microsoft\Windows\Temporary Internet Files\Content.IE5\FEJGC6EI\MC9002333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690703"/>
            <a:ext cx="2511453" cy="3080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vni4\AppData\Local\Microsoft\Windows\Temporary Internet Files\Content.IE5\4ABSY98X\MC90007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069010"/>
            <a:ext cx="2095798" cy="340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vni4\AppData\Local\Microsoft\Windows\Temporary Internet Files\Content.IE5\FEJGC6EI\MC9004359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1460619"/>
            <a:ext cx="1705247" cy="1968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vni4\AppData\Local\Microsoft\Windows\Temporary Internet Files\Content.IE5\WTAL64YK\MC9004104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933056"/>
            <a:ext cx="2543988" cy="1970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4344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253081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Která další povolání znáš?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45252" y="3429000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Čím jsou tví rodiče?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7505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obrázku poznej povolání.</a:t>
            </a:r>
            <a:endParaRPr lang="cs-CZ" dirty="0"/>
          </a:p>
        </p:txBody>
      </p:sp>
      <p:pic>
        <p:nvPicPr>
          <p:cNvPr id="3075" name="Picture 3" descr="C:\Users\Prvni4\AppData\Local\Microsoft\Windows\Temporary Internet Files\Content.IE5\V2005V9F\MC9002151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40" y="1629393"/>
            <a:ext cx="1738312" cy="228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vni4\AppData\Local\Microsoft\Windows\Temporary Internet Files\Content.IE5\V2005V9F\MC9003522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249" y="1690437"/>
            <a:ext cx="1798637" cy="100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vni4\AppData\Local\Microsoft\Windows\Temporary Internet Files\Content.IE5\V2005V9F\MC900412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7669" y="3565897"/>
            <a:ext cx="2082800" cy="290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vni4\AppData\Local\Microsoft\Windows\Temporary Internet Files\Content.IE5\WTAL64YK\MC9000193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793" y="3940192"/>
            <a:ext cx="2998911" cy="2526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rvni4\AppData\Local\Microsoft\Windows\Temporary Internet Files\Content.IE5\FEJGC6EI\MC9002906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358" y="1484784"/>
            <a:ext cx="2065337" cy="170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rvni4\AppData\Local\Microsoft\Windows\Temporary Internet Files\Content.IE5\4ABSY98X\MC9003266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3779" y="3836831"/>
            <a:ext cx="2810174" cy="1179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rvni4\AppData\Local\Microsoft\Windows\Temporary Internet Files\Content.IE5\V2005V9F\MC9001519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898" y="1896666"/>
            <a:ext cx="1835969" cy="1594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3746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Poznejte písničku a zazpívejte si ji.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 rot="10800000">
            <a:off x="179512" y="6021287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(Už ty pilky dořezaly)</a:t>
            </a:r>
            <a:endParaRPr lang="cs-CZ" dirty="0"/>
          </a:p>
        </p:txBody>
      </p:sp>
      <p:pic>
        <p:nvPicPr>
          <p:cNvPr id="4098" name="Picture 2" descr="C:\Users\Prvni4\AppData\Local\Microsoft\Windows\Temporary Internet Files\Content.IE5\V2005V9F\MC9002374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80928"/>
            <a:ext cx="2933206" cy="2574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rvni4\AppData\Local\Microsoft\Windows\Temporary Internet Files\Content.IE5\WTAL64YK\MC9002902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643342"/>
            <a:ext cx="2313583" cy="2275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rvni4\AppData\Local\Microsoft\Windows\Temporary Internet Files\Content.IE5\3Z3AX97I\MC9002149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115555"/>
            <a:ext cx="2333650" cy="3105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144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7"/>
            <a:ext cx="8064896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/>
              <a:t>Použitá literatura:</a:t>
            </a:r>
          </a:p>
          <a:p>
            <a:endParaRPr lang="cs-CZ" sz="2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Všechny obrázky použity z </a:t>
            </a:r>
            <a:r>
              <a:rPr lang="cs-CZ" sz="2200" dirty="0" smtClean="0">
                <a:hlinkClick r:id="rId2"/>
              </a:rPr>
              <a:t>www.microsoft.office.com</a:t>
            </a:r>
            <a:endParaRPr lang="cs-CZ" sz="2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Citace 13.2.2012 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 err="1" smtClean="0"/>
              <a:t>Mulhauserová</a:t>
            </a:r>
            <a:r>
              <a:rPr lang="cs-CZ" sz="2200" dirty="0" smtClean="0"/>
              <a:t>, H., Svobodová, J. </a:t>
            </a:r>
            <a:r>
              <a:rPr lang="cs-CZ" sz="2200" i="1" dirty="0" smtClean="0"/>
              <a:t>Prvouka 1 pro 1. ročník základní školy</a:t>
            </a:r>
            <a:r>
              <a:rPr lang="cs-CZ" sz="2200" dirty="0" smtClean="0"/>
              <a:t>, Brno: Nová škola, 2010. ISBN 978-80-7289-007-1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 smtClean="0"/>
              <a:t>Brabencová, O., </a:t>
            </a:r>
            <a:r>
              <a:rPr lang="cs-CZ" sz="2200" dirty="0" err="1" smtClean="0"/>
              <a:t>Rezutková</a:t>
            </a:r>
            <a:r>
              <a:rPr lang="cs-CZ" sz="2200" dirty="0" smtClean="0"/>
              <a:t>, H. a kol. </a:t>
            </a:r>
            <a:r>
              <a:rPr lang="cs-CZ" sz="2200" i="1" dirty="0" smtClean="0"/>
              <a:t>Průvodce učebnicí prvouky pro 1. ročník Cestička do školy I.-II.</a:t>
            </a:r>
            <a:r>
              <a:rPr lang="cs-CZ" sz="2200" dirty="0" smtClean="0"/>
              <a:t>, Praha: Alter, 2000. ISBN 80-7245-006-9</a:t>
            </a:r>
            <a:endParaRPr lang="cs-CZ" sz="2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6105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33</TotalTime>
  <Words>136</Words>
  <Application>Microsoft Office PowerPoint</Application>
  <PresentationFormat>Předvádění na obrazovce (4:3)</PresentationFormat>
  <Paragraphs>22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Povolání</vt:lpstr>
      <vt:lpstr>Která povolání jsou na obrázcích?</vt:lpstr>
      <vt:lpstr>Prezentace aplikace PowerPoint</vt:lpstr>
      <vt:lpstr>Podle obrázku poznej povolání.</vt:lpstr>
      <vt:lpstr>Poznejte písničku a zazpívejte si ji.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Povolání</dc:title>
  <dc:creator>Prvni4</dc:creator>
  <cp:lastModifiedBy>Učitel</cp:lastModifiedBy>
  <cp:revision>11</cp:revision>
  <dcterms:created xsi:type="dcterms:W3CDTF">2012-02-14T08:51:19Z</dcterms:created>
  <dcterms:modified xsi:type="dcterms:W3CDTF">2012-05-17T20:59:06Z</dcterms:modified>
</cp:coreProperties>
</file>