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rvni4" initials="P" lastIdx="8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commentAuthors" Target="comment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4529C1-72B1-4059-969A-C1D0F8FB118D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C1B373-E935-49AE-B9EF-343D74B722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961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1B373-E935-49AE-B9EF-343D74B7223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9818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E687-C88D-43DA-8FA8-9DC79A0F57F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143A4-F881-40DF-900C-FC90816B6D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E687-C88D-43DA-8FA8-9DC79A0F57F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143A4-F881-40DF-900C-FC90816B6D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E687-C88D-43DA-8FA8-9DC79A0F57F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143A4-F881-40DF-900C-FC90816B6D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E687-C88D-43DA-8FA8-9DC79A0F57F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143A4-F881-40DF-900C-FC90816B6D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E687-C88D-43DA-8FA8-9DC79A0F57F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143A4-F881-40DF-900C-FC90816B6D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E687-C88D-43DA-8FA8-9DC79A0F57F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143A4-F881-40DF-900C-FC90816B6D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E687-C88D-43DA-8FA8-9DC79A0F57F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143A4-F881-40DF-900C-FC90816B6D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E687-C88D-43DA-8FA8-9DC79A0F57F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143A4-F881-40DF-900C-FC90816B6D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E687-C88D-43DA-8FA8-9DC79A0F57F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143A4-F881-40DF-900C-FC90816B6D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E687-C88D-43DA-8FA8-9DC79A0F57F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143A4-F881-40DF-900C-FC90816B6D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E687-C88D-43DA-8FA8-9DC79A0F57F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143A4-F881-40DF-900C-FC90816B6D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F9BE687-C88D-43DA-8FA8-9DC79A0F57F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8A143A4-F881-40DF-900C-FC90816B6D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1.png"/><Relationship Id="rId18" Type="http://schemas.microsoft.com/office/2007/relationships/media" Target="../media/media6.wav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6.wmf"/><Relationship Id="rId12" Type="http://schemas.microsoft.com/office/2007/relationships/media" Target="../media/media1.wav"/><Relationship Id="rId17" Type="http://schemas.microsoft.com/office/2007/relationships/media" Target="../media/media5.wav"/><Relationship Id="rId2" Type="http://schemas.openxmlformats.org/officeDocument/2006/relationships/slideLayout" Target="../slideLayouts/slideLayout7.xml"/><Relationship Id="rId16" Type="http://schemas.microsoft.com/office/2007/relationships/media" Target="../media/media4.wav"/><Relationship Id="rId1" Type="http://schemas.openxmlformats.org/officeDocument/2006/relationships/video" Target="NULL" TargetMode="Externa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microsoft.com/office/2007/relationships/media" Target="../media/media3.wav"/><Relationship Id="rId10" Type="http://schemas.openxmlformats.org/officeDocument/2006/relationships/image" Target="../media/image9.wmf"/><Relationship Id="rId19" Type="http://schemas.microsoft.com/office/2007/relationships/media" Target="../media/media7.wav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microsoft.com/office/2007/relationships/media" Target="../media/media2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04665"/>
            <a:ext cx="777686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Prvouka,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Rodina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Janešová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2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VY_52_INOVACE_20/I.SADA</a:t>
            </a:r>
            <a:endParaRPr lang="cs-CZ" sz="22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b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1. ročníku, slouží k výkladu látky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Rodina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září-prosinec 2011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951527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2060"/>
                </a:solidFill>
              </a:rPr>
              <a:t>Moje rodina</a:t>
            </a:r>
            <a:endParaRPr lang="cs-CZ" sz="60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Prvni4\AppData\Local\Microsoft\Windows\Temporary Internet Files\Content.IE5\4ABSY98X\MP9003994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80928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9108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rvni4\AppData\Local\Microsoft\Windows\Temporary Internet Files\Content.IE5\FEJGC6EI\MC900441858[1].wmf"/>
          <p:cNvPicPr>
            <a:picLocks noChangeAspect="1" noChangeArrowheads="1"/>
          </p:cNvPicPr>
          <p:nvPr/>
        </p:nvPicPr>
        <p:blipFill>
          <a:blip r:embed="rId4" cstate="print">
            <a:lum bright="-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8005" y="2371313"/>
            <a:ext cx="1363414" cy="162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vni4\AppData\Local\Microsoft\Windows\Temporary Internet Files\Content.IE5\WTAL64YK\MC9004405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3871" y="4285729"/>
            <a:ext cx="11652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vni4\AppData\Local\Microsoft\Windows\Temporary Internet Files\Content.IE5\4ABSY98X\MC9004405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1169" y="4327004"/>
            <a:ext cx="1828800" cy="167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vni4\AppData\Local\Microsoft\Windows\Temporary Internet Files\Content.IE5\V2005V9F\MC9004405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0921" y="2167592"/>
            <a:ext cx="10826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vni4\AppData\Local\Microsoft\Windows\Temporary Internet Files\Content.IE5\4ABSY98X\MC9000244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4097" y="783068"/>
            <a:ext cx="1362038" cy="117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vni4\AppData\Local\Microsoft\Windows\Temporary Internet Files\Content.IE5\FEJGC6EI\MC900183092[1].wmf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0411"/>
          <a:stretch/>
        </p:blipFill>
        <p:spPr bwMode="auto">
          <a:xfrm>
            <a:off x="340668" y="595770"/>
            <a:ext cx="1256120" cy="13647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7" name="Picture 9" descr="C:\Users\Prvni4\AppData\Local\Microsoft\Windows\Temporary Internet Files\Content.IE5\4ABSY98X\MC90015719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97301"/>
            <a:ext cx="1167854" cy="156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rvni4\AppData\Local\Microsoft\Windows\Temporary Internet Files\Content.IE5\WTAL64YK\MC90002443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7859" y="561396"/>
            <a:ext cx="1625600" cy="162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>
            <a:endCxn id="2057" idx="1"/>
          </p:cNvCxnSpPr>
          <p:nvPr/>
        </p:nvCxnSpPr>
        <p:spPr>
          <a:xfrm>
            <a:off x="1691680" y="1278165"/>
            <a:ext cx="57606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endCxn id="2050" idx="0"/>
          </p:cNvCxnSpPr>
          <p:nvPr/>
        </p:nvCxnSpPr>
        <p:spPr>
          <a:xfrm>
            <a:off x="1979712" y="1278166"/>
            <a:ext cx="0" cy="10931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2055" idx="3"/>
            <a:endCxn id="2058" idx="1"/>
          </p:cNvCxnSpPr>
          <p:nvPr/>
        </p:nvCxnSpPr>
        <p:spPr>
          <a:xfrm>
            <a:off x="6516135" y="1371815"/>
            <a:ext cx="4517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2054" idx="0"/>
          </p:cNvCxnSpPr>
          <p:nvPr/>
        </p:nvCxnSpPr>
        <p:spPr>
          <a:xfrm>
            <a:off x="6762258" y="1371815"/>
            <a:ext cx="1" cy="7957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2050" idx="3"/>
          </p:cNvCxnSpPr>
          <p:nvPr/>
        </p:nvCxnSpPr>
        <p:spPr>
          <a:xfrm flipV="1">
            <a:off x="2661419" y="3183852"/>
            <a:ext cx="355950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441170" y="3183853"/>
            <a:ext cx="0" cy="6051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797387" y="3797650"/>
            <a:ext cx="128756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797387" y="3797650"/>
            <a:ext cx="0" cy="4880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084952" y="3797650"/>
            <a:ext cx="0" cy="4880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79512" y="3763851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/>
          <p:nvPr/>
        </p:nvCxnSpPr>
        <p:spPr>
          <a:xfrm>
            <a:off x="7524328" y="3797650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" name="TextovéPole 2048"/>
          <p:cNvSpPr txBox="1"/>
          <p:nvPr/>
        </p:nvSpPr>
        <p:spPr>
          <a:xfrm>
            <a:off x="372048" y="3356235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strýc</a:t>
            </a:r>
            <a:endParaRPr lang="cs-CZ" sz="2400" dirty="0"/>
          </a:p>
        </p:txBody>
      </p:sp>
      <p:sp>
        <p:nvSpPr>
          <p:cNvPr id="2059" name="TextovéPole 2058"/>
          <p:cNvSpPr txBox="1"/>
          <p:nvPr/>
        </p:nvSpPr>
        <p:spPr>
          <a:xfrm>
            <a:off x="7596336" y="3356235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teta</a:t>
            </a:r>
            <a:endParaRPr lang="cs-CZ" sz="2400" dirty="0"/>
          </a:p>
        </p:txBody>
      </p:sp>
      <p:pic>
        <p:nvPicPr>
          <p:cNvPr id="5" name="Nahraný zvuk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12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607704" y="4597317"/>
            <a:ext cx="609600" cy="609600"/>
          </a:xfrm>
          <a:prstGeom prst="rect">
            <a:avLst/>
          </a:prstGeom>
        </p:spPr>
      </p:pic>
      <p:pic>
        <p:nvPicPr>
          <p:cNvPr id="6" name="Nahraný zvuk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14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1360227" y="5387454"/>
            <a:ext cx="609600" cy="609600"/>
          </a:xfrm>
          <a:prstGeom prst="rect">
            <a:avLst/>
          </a:prstGeom>
        </p:spPr>
      </p:pic>
      <p:pic>
        <p:nvPicPr>
          <p:cNvPr id="8" name="Nahraný zvuk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15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607704" y="5387454"/>
            <a:ext cx="609600" cy="609600"/>
          </a:xfrm>
          <a:prstGeom prst="rect">
            <a:avLst/>
          </a:prstGeom>
        </p:spPr>
      </p:pic>
      <p:pic>
        <p:nvPicPr>
          <p:cNvPr id="12" name="Nahraný zvuk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16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2058553" y="5367268"/>
            <a:ext cx="609600" cy="609600"/>
          </a:xfrm>
          <a:prstGeom prst="rect">
            <a:avLst/>
          </a:prstGeom>
        </p:spPr>
      </p:pic>
      <p:pic>
        <p:nvPicPr>
          <p:cNvPr id="14" name="Nahraný zvuk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17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2051819" y="4590529"/>
            <a:ext cx="609600" cy="609600"/>
          </a:xfrm>
          <a:prstGeom prst="rect">
            <a:avLst/>
          </a:prstGeom>
        </p:spPr>
      </p:pic>
      <p:pic>
        <p:nvPicPr>
          <p:cNvPr id="22" name="Nahraný zvuk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18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1324658" y="4590529"/>
            <a:ext cx="609600" cy="609600"/>
          </a:xfrm>
          <a:prstGeom prst="rect">
            <a:avLst/>
          </a:prstGeom>
        </p:spPr>
      </p:pic>
      <p:pic>
        <p:nvPicPr>
          <p:cNvPr id="24" name="Nahraný zvuk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19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>
            <a:off x="567024" y="60279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89254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7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612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389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515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569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vide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vide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4266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vide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3"/>
            <a:ext cx="8352928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/>
              <a:t>Použitá literatura:</a:t>
            </a:r>
          </a:p>
          <a:p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Všechny obrázky použity z </a:t>
            </a:r>
            <a:r>
              <a:rPr lang="cs-CZ" sz="2200" dirty="0">
                <a:hlinkClick r:id="rId2"/>
              </a:rPr>
              <a:t>www.microsoft.office.com</a:t>
            </a: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/>
              <a:t>Citace </a:t>
            </a:r>
            <a:r>
              <a:rPr lang="cs-CZ" sz="2200" smtClean="0"/>
              <a:t>28.9.2011 </a:t>
            </a:r>
            <a:endParaRPr lang="cs-CZ" sz="22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err="1"/>
              <a:t>Mülhauserová</a:t>
            </a:r>
            <a:r>
              <a:rPr lang="cs-CZ" sz="2200" dirty="0"/>
              <a:t>, H., Svobodová, J. </a:t>
            </a:r>
            <a:r>
              <a:rPr lang="cs-CZ" sz="2200" i="1" dirty="0"/>
              <a:t>Prvouka 1 pro 1. ročník základní školy</a:t>
            </a:r>
            <a:r>
              <a:rPr lang="cs-CZ" sz="2200" dirty="0"/>
              <a:t>, Brno: Nová škola, 2010. ISBN 978-80-7289-007-1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55092853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62</TotalTime>
  <Words>94</Words>
  <Application>Microsoft Office PowerPoint</Application>
  <PresentationFormat>Předvádění na obrazovce (4:3)</PresentationFormat>
  <Paragraphs>17</Paragraphs>
  <Slides>4</Slides>
  <Notes>1</Notes>
  <HiddenSlides>0</HiddenSlides>
  <MMClips>7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Aerodynamika</vt:lpstr>
      <vt:lpstr>Snímek 1</vt:lpstr>
      <vt:lpstr>Moje rodina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Rodina</dc:title>
  <dc:creator>Prvni4</dc:creator>
  <cp:lastModifiedBy>Rumcajs</cp:lastModifiedBy>
  <cp:revision>13</cp:revision>
  <dcterms:created xsi:type="dcterms:W3CDTF">2011-11-06T15:47:12Z</dcterms:created>
  <dcterms:modified xsi:type="dcterms:W3CDTF">2012-05-16T18:26:13Z</dcterms:modified>
</cp:coreProperties>
</file>