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317B729-BC5C-409B-A551-D8B0872BA1E1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AB02232-80CF-4AD1-AEE3-29B223EF35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7920880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Rozdělení</a:t>
            </a:r>
            <a:r>
              <a:rPr kumimoji="0" lang="cs-CZ" sz="2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stromů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VY_52_INOVACE_21/I.SADA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 výkladu látky Stromy</a:t>
            </a:r>
            <a:r>
              <a:rPr kumimoji="0" lang="cs-CZ" sz="2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v lese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září-prosinec 2011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53136"/>
            <a:ext cx="7830616" cy="170968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55625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764704"/>
            <a:ext cx="6514492" cy="6683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3387534"/>
            <a:ext cx="3309803" cy="1792003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92D050"/>
                </a:solidFill>
              </a:rPr>
              <a:t>Rozdělení   stromů</a:t>
            </a:r>
            <a:endParaRPr lang="cs-CZ" sz="4800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Prvni4\AppData\Local\Microsoft\Windows\Temporary Internet Files\Content.IE5\3Z3AX97I\MC900193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3769596" cy="563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29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Stromy dělíme na listnaté a jehličnaté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72816"/>
            <a:ext cx="3328120" cy="4380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48880"/>
            <a:ext cx="2532759" cy="387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4546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Jehličnaté stromy mají ………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714335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Listnaté stromy mají …………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64188" y="1309219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JEHLIČÍ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3597613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LISTY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1901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143000"/>
          </a:xfrm>
        </p:spPr>
        <p:txBody>
          <a:bodyPr/>
          <a:lstStyle/>
          <a:p>
            <a:r>
              <a:rPr lang="cs-CZ" dirty="0" smtClean="0"/>
              <a:t>Rozděl stromy</a:t>
            </a:r>
            <a:endParaRPr lang="cs-CZ" dirty="0"/>
          </a:p>
        </p:txBody>
      </p:sp>
      <p:pic>
        <p:nvPicPr>
          <p:cNvPr id="4098" name="Picture 2" descr="C:\Users\Prvni4\AppData\Local\Microsoft\Windows\Temporary Internet Files\Content.IE5\3Z3AX97I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4745" y="4293096"/>
            <a:ext cx="2163635" cy="216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vni4\AppData\Local\Microsoft\Windows\Temporary Internet Files\Content.IE5\BNHKRC0Z\MP900407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841" y="1772816"/>
            <a:ext cx="2998979" cy="2399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vni4\AppData\Local\Microsoft\Windows\Temporary Internet Files\Content.IE5\EKQX7VAI\MP9004075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09096"/>
            <a:ext cx="3384376" cy="290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vni4\AppData\Local\Microsoft\Windows\Temporary Internet Files\Content.IE5\JVT0VYUD\MP9004230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6134" y="4084417"/>
            <a:ext cx="3136188" cy="20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816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rozlišíš smrk a borovici?</a:t>
            </a:r>
            <a:endParaRPr lang="cs-CZ" dirty="0"/>
          </a:p>
        </p:txBody>
      </p:sp>
      <p:pic>
        <p:nvPicPr>
          <p:cNvPr id="3075" name="Picture 3" descr="C:\Users\Prvni4\AppData\Local\Microsoft\Windows\Temporary Internet Files\Content.IE5\3Z3AX97I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78608">
            <a:off x="5197557" y="2776331"/>
            <a:ext cx="2411528" cy="213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vni4\AppData\Local\Microsoft\Windows\Temporary Internet Files\Content.IE5\BNHKRC0Z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92896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237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/>
          <a:lstStyle/>
          <a:p>
            <a:r>
              <a:rPr lang="cs-CZ" dirty="0" smtClean="0"/>
              <a:t>Vylušti tajenku: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92896"/>
            <a:ext cx="72008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Borovice má malé šišky.             </a:t>
            </a:r>
            <a:r>
              <a:rPr lang="cs-CZ" sz="2800" dirty="0" smtClean="0">
                <a:solidFill>
                  <a:srgbClr val="92D050"/>
                </a:solidFill>
              </a:rPr>
              <a:t>S         U</a:t>
            </a:r>
          </a:p>
          <a:p>
            <a:r>
              <a:rPr lang="cs-CZ" sz="2800" dirty="0" smtClean="0"/>
              <a:t>Jehličnany mají listy.                   </a:t>
            </a:r>
            <a:r>
              <a:rPr lang="cs-CZ" sz="2800" dirty="0" smtClean="0">
                <a:solidFill>
                  <a:srgbClr val="92D050"/>
                </a:solidFill>
              </a:rPr>
              <a:t>L</a:t>
            </a:r>
            <a:r>
              <a:rPr lang="cs-CZ" sz="2800" dirty="0" smtClean="0"/>
              <a:t>         </a:t>
            </a:r>
            <a:r>
              <a:rPr lang="cs-CZ" sz="2800" dirty="0" smtClean="0">
                <a:solidFill>
                  <a:srgbClr val="92D050"/>
                </a:solidFill>
              </a:rPr>
              <a:t>D</a:t>
            </a:r>
          </a:p>
          <a:p>
            <a:r>
              <a:rPr lang="cs-CZ" sz="2800" dirty="0" smtClean="0"/>
              <a:t>Smrk má krátké jehlice.              </a:t>
            </a:r>
            <a:r>
              <a:rPr lang="cs-CZ" sz="2800" dirty="0" smtClean="0">
                <a:solidFill>
                  <a:srgbClr val="92D050"/>
                </a:solidFill>
              </a:rPr>
              <a:t>T         R</a:t>
            </a:r>
          </a:p>
          <a:p>
            <a:r>
              <a:rPr lang="cs-CZ" sz="2800" dirty="0" smtClean="0"/>
              <a:t>Borovice má dlouhé jehlice.     </a:t>
            </a:r>
            <a:r>
              <a:rPr lang="cs-CZ" sz="2800" dirty="0" smtClean="0">
                <a:solidFill>
                  <a:srgbClr val="92D050"/>
                </a:solidFill>
              </a:rPr>
              <a:t>R        A</a:t>
            </a:r>
          </a:p>
          <a:p>
            <a:r>
              <a:rPr lang="cs-CZ" sz="2800" dirty="0" smtClean="0"/>
              <a:t>Javor je jehličnan.                      </a:t>
            </a:r>
            <a:r>
              <a:rPr lang="cs-CZ" sz="2800" dirty="0" smtClean="0">
                <a:solidFill>
                  <a:srgbClr val="92D050"/>
                </a:solidFill>
              </a:rPr>
              <a:t>S         T</a:t>
            </a:r>
          </a:p>
          <a:p>
            <a:r>
              <a:rPr lang="cs-CZ" sz="2800" dirty="0" smtClean="0"/>
              <a:t>Listnaté stromy mají listy.           </a:t>
            </a:r>
            <a:r>
              <a:rPr lang="cs-CZ" sz="2800" dirty="0" smtClean="0">
                <a:solidFill>
                  <a:srgbClr val="92D050"/>
                </a:solidFill>
              </a:rPr>
              <a:t>O        V</a:t>
            </a:r>
          </a:p>
          <a:p>
            <a:r>
              <a:rPr lang="cs-CZ" sz="2800" dirty="0" smtClean="0"/>
              <a:t>Smrk nemá šišky.                         </a:t>
            </a:r>
            <a:r>
              <a:rPr lang="cs-CZ" sz="2800" dirty="0" smtClean="0">
                <a:solidFill>
                  <a:srgbClr val="92D050"/>
                </a:solidFill>
              </a:rPr>
              <a:t>B        E</a:t>
            </a:r>
          </a:p>
          <a:p>
            <a:r>
              <a:rPr lang="cs-CZ" sz="2800" dirty="0" smtClean="0"/>
              <a:t>Smrk má velké šišky.                   </a:t>
            </a:r>
            <a:r>
              <a:rPr lang="cs-CZ" sz="2800" dirty="0" smtClean="0">
                <a:solidFill>
                  <a:srgbClr val="92D050"/>
                </a:solidFill>
              </a:rPr>
              <a:t>M        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012160" y="195200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ANO     NE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25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3"/>
            <a:ext cx="7992888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Použitá literatura:</a:t>
            </a:r>
          </a:p>
          <a:p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Všechny obrázky použity z </a:t>
            </a:r>
            <a:r>
              <a:rPr lang="cs-CZ" sz="2200" dirty="0" smtClean="0">
                <a:hlinkClick r:id="rId2"/>
              </a:rPr>
              <a:t>www.microsoft.office.com</a:t>
            </a:r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Citace 7.9.2011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smtClean="0"/>
              <a:t>Mülhauserová</a:t>
            </a:r>
            <a:r>
              <a:rPr lang="cs-CZ" sz="2200" dirty="0" smtClean="0"/>
              <a:t>, H., Svobodová, J. </a:t>
            </a:r>
            <a:r>
              <a:rPr lang="cs-CZ" sz="2200" i="1" dirty="0" smtClean="0"/>
              <a:t>Prvouka 1 pro 1. ročník základní školy</a:t>
            </a:r>
            <a:r>
              <a:rPr lang="cs-CZ" sz="2200" dirty="0" smtClean="0"/>
              <a:t>, Brno: Nová škola, 2010. ISBN 978-80-7289-007-1</a:t>
            </a:r>
            <a:endParaRPr lang="cs-CZ" sz="2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0095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52</TotalTime>
  <Words>153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Snímek 1</vt:lpstr>
      <vt:lpstr>Snímek 2</vt:lpstr>
      <vt:lpstr>Stromy dělíme na listnaté a jehličnaté</vt:lpstr>
      <vt:lpstr>Snímek 4</vt:lpstr>
      <vt:lpstr>Rozděl stromy</vt:lpstr>
      <vt:lpstr>Jak rozlišíš smrk a borovici?</vt:lpstr>
      <vt:lpstr>Vylušti tajenku: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stromů</dc:title>
  <dc:creator>Prvni4</dc:creator>
  <cp:lastModifiedBy>Rumcajs</cp:lastModifiedBy>
  <cp:revision>12</cp:revision>
  <dcterms:created xsi:type="dcterms:W3CDTF">2012-02-15T17:02:19Z</dcterms:created>
  <dcterms:modified xsi:type="dcterms:W3CDTF">2012-05-16T18:27:05Z</dcterms:modified>
</cp:coreProperties>
</file>