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8" d="100"/>
          <a:sy n="78" d="100"/>
        </p:scale>
        <p:origin x="-276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AB044-405E-4D6D-8702-8EAF3B2DD84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602D8-9A2B-49E1-8BBC-593CDE5BC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9"/>
            <a:ext cx="878497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hangingPunct="0"/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Stavba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stromu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hangingPunct="0"/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hangingPunct="0"/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VY_52_INOVACE_23/I.SADA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hangingPunct="0"/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hangingPunct="0"/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2. ročníku, slouží k výkladu látky Stavba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stromu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hangingPunct="0"/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463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57233"/>
            <a:ext cx="7772400" cy="1785949"/>
          </a:xfrm>
        </p:spPr>
        <p:txBody>
          <a:bodyPr>
            <a:normAutofit/>
          </a:bodyPr>
          <a:lstStyle/>
          <a:p>
            <a:r>
              <a:rPr lang="cs-CZ" sz="9600" b="1" i="1" dirty="0" smtClean="0">
                <a:solidFill>
                  <a:srgbClr val="92D050"/>
                </a:solidFill>
              </a:rPr>
              <a:t>Stavba stromu</a:t>
            </a:r>
            <a:endParaRPr lang="cs-CZ" sz="9600" b="1" i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vlastnik\AppData\Local\Microsoft\Windows\Temporary Internet Files\Content.IE5\0XLQ25HT\MC9004330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571744"/>
            <a:ext cx="4129094" cy="41290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</a:rPr>
              <a:t>Stavba stromu</a:t>
            </a:r>
            <a:endParaRPr lang="cs-CZ" sz="6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LIST                                                          KORUNA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VĚTEV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KMEN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KOŘEN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vlastnik\AppData\Local\Microsoft\Windows\Temporary Internet Files\Content.IE5\B2LHPEI3\MC900441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714464"/>
            <a:ext cx="5143536" cy="5143536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6429388" y="2786058"/>
            <a:ext cx="207170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>
            <a:off x="642910" y="2786058"/>
            <a:ext cx="264320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786314" y="4214818"/>
            <a:ext cx="37147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357158" y="5214950"/>
            <a:ext cx="378621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642910" y="3357562"/>
            <a:ext cx="342902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</a:rPr>
              <a:t>Popište stavbu stromu</a:t>
            </a:r>
            <a:endParaRPr lang="cs-CZ" sz="6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vlastnik\AppData\Local\Microsoft\Windows\Temporary Internet Files\Content.IE5\B2LHPEI3\MC900441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714464"/>
            <a:ext cx="5143536" cy="5143536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6429388" y="2786058"/>
            <a:ext cx="207170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>
            <a:off x="642910" y="2786058"/>
            <a:ext cx="264320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786314" y="4214818"/>
            <a:ext cx="37147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357158" y="5214950"/>
            <a:ext cx="378621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642910" y="3357562"/>
            <a:ext cx="342902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 větvích stromu kvetou na jaře květy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vlastnik\AppData\Local\Microsoft\Windows\Temporary Internet Files\Content.IE5\0XLQ25HT\MP90042215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500174"/>
            <a:ext cx="5424794" cy="4494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 opylování květ uvadne a </a:t>
            </a:r>
            <a:br>
              <a:rPr lang="cs-CZ" dirty="0" smtClean="0"/>
            </a:br>
            <a:r>
              <a:rPr lang="cs-CZ" dirty="0" smtClean="0"/>
              <a:t>na jeho místě naroste plod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vlastnik\AppData\Local\Microsoft\Windows\Temporary Internet Files\Content.IE5\B2LHPEI3\MP90018266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571612"/>
            <a:ext cx="6643734" cy="44402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Přiřaďte název stromů</a:t>
            </a:r>
            <a:endParaRPr lang="cs-CZ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JABLOŇ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HRUŠEŇ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BROKVOŇ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MERUŇKA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TŘEŠEŇ</a:t>
            </a:r>
            <a:endParaRPr lang="cs-CZ" dirty="0"/>
          </a:p>
        </p:txBody>
      </p:sp>
      <p:pic>
        <p:nvPicPr>
          <p:cNvPr id="4" name="Picture 13" descr="C:\Users\vlastnik\AppData\Local\Microsoft\Windows\Temporary Internet Files\Content.IE5\9DFMY3RA\MC9003830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2984"/>
            <a:ext cx="3356825" cy="2643182"/>
          </a:xfrm>
          <a:prstGeom prst="rect">
            <a:avLst/>
          </a:prstGeom>
          <a:noFill/>
        </p:spPr>
      </p:pic>
      <p:pic>
        <p:nvPicPr>
          <p:cNvPr id="5" name="Picture 9" descr="C:\Users\vlastnik\AppData\Local\Microsoft\Windows\Temporary Internet Files\Content.IE5\B2LHPEI3\MC9003585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071546"/>
            <a:ext cx="3071802" cy="2714644"/>
          </a:xfrm>
          <a:prstGeom prst="rect">
            <a:avLst/>
          </a:prstGeom>
          <a:noFill/>
        </p:spPr>
      </p:pic>
      <p:pic>
        <p:nvPicPr>
          <p:cNvPr id="6" name="Picture 8" descr="C:\Users\vlastnik\AppData\Local\Microsoft\Windows\Temporary Internet Files\Content.IE5\B2LHPEI3\MP9004334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4429132"/>
            <a:ext cx="3429024" cy="2571768"/>
          </a:xfrm>
          <a:prstGeom prst="rect">
            <a:avLst/>
          </a:prstGeom>
          <a:noFill/>
        </p:spPr>
      </p:pic>
      <p:pic>
        <p:nvPicPr>
          <p:cNvPr id="7" name="Picture 10" descr="C:\Users\vlastnik\AppData\Local\Microsoft\Windows\Temporary Internet Files\Content.IE5\0XLQ25HT\MP90040210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3929066"/>
            <a:ext cx="2286016" cy="2963267"/>
          </a:xfrm>
          <a:prstGeom prst="rect">
            <a:avLst/>
          </a:prstGeom>
          <a:noFill/>
        </p:spPr>
      </p:pic>
      <p:pic>
        <p:nvPicPr>
          <p:cNvPr id="8" name="Picture 3" descr="C:\Users\vlastnik\AppData\Local\Microsoft\Windows\Temporary Internet Files\Content.IE5\9DFMY3RA\MP9004065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3929065"/>
            <a:ext cx="2357454" cy="29475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842493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Citace </a:t>
            </a:r>
            <a:r>
              <a:rPr lang="cs-CZ" sz="2200" dirty="0" smtClean="0"/>
              <a:t>4.1.2012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 smtClean="0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2 pro 2. ročník základní školy</a:t>
            </a:r>
            <a:r>
              <a:rPr lang="cs-CZ" sz="2200" dirty="0"/>
              <a:t>, Brno: Nová škola, </a:t>
            </a:r>
            <a:r>
              <a:rPr lang="cs-CZ" sz="2200" dirty="0" smtClean="0"/>
              <a:t>2003. </a:t>
            </a:r>
            <a:r>
              <a:rPr lang="cs-CZ" sz="2200" dirty="0"/>
              <a:t>ISBN 80-7289-035-2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033596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133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Stavba stromu</vt:lpstr>
      <vt:lpstr>Stavba stromu</vt:lpstr>
      <vt:lpstr>Popište stavbu stromu</vt:lpstr>
      <vt:lpstr>Na větvích stromu kvetou na jaře květy</vt:lpstr>
      <vt:lpstr>Po opylování květ uvadne a  na jeho místě naroste plod</vt:lpstr>
      <vt:lpstr>Přiřaďte název stromů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stromu</dc:title>
  <dc:creator>vlastnik</dc:creator>
  <cp:lastModifiedBy>Rumcajs</cp:lastModifiedBy>
  <cp:revision>14</cp:revision>
  <dcterms:created xsi:type="dcterms:W3CDTF">2012-02-15T14:51:09Z</dcterms:created>
  <dcterms:modified xsi:type="dcterms:W3CDTF">2012-05-16T18:29:29Z</dcterms:modified>
</cp:coreProperties>
</file>