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34559" autoAdjust="0"/>
    <p:restoredTop sz="86387" autoAdjust="0"/>
  </p:normalViewPr>
  <p:slideViewPr>
    <p:cSldViewPr>
      <p:cViewPr varScale="1">
        <p:scale>
          <a:sx n="60" d="100"/>
          <a:sy n="60" d="100"/>
        </p:scale>
        <p:origin x="-39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9532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911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4736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3454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1158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880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895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52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216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3747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6105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BCDA0-0CDF-4211-8AE6-8364926EF4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3FE42-3E35-4A2E-A9B0-D33836C3A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3909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emf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76672"/>
            <a:ext cx="849694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Stromy v parku a v lese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VY_52_INOVACE_24/I.SADA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 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Stromy v parku a v lese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září-prosinec 2011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0649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Stromy v parku a v lese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vni4\AppData\Local\Microsoft\Windows\Temporary Internet Files\Content.IE5\WTAL64YK\MP9004490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29000"/>
            <a:ext cx="4013969" cy="301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1944216" cy="2238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4305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 stromy na listnaté a jehličnaté.</a:t>
            </a:r>
            <a:endParaRPr lang="cs-CZ" dirty="0"/>
          </a:p>
        </p:txBody>
      </p:sp>
      <p:pic>
        <p:nvPicPr>
          <p:cNvPr id="2053" name="Picture 5" descr="C:\Users\Prvni4\AppData\Local\Microsoft\Windows\Temporary Internet Files\Content.IE5\V2005V9F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08402"/>
            <a:ext cx="2173324" cy="173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4818" y="1819986"/>
            <a:ext cx="2189591" cy="1751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49" y="1264043"/>
            <a:ext cx="1850010" cy="2313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3" y="4413054"/>
            <a:ext cx="2304256" cy="1785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88619"/>
            <a:ext cx="2519652" cy="243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7465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strom?</a:t>
            </a:r>
            <a:endParaRPr lang="cs-CZ" dirty="0"/>
          </a:p>
        </p:txBody>
      </p:sp>
      <p:pic>
        <p:nvPicPr>
          <p:cNvPr id="3074" name="Picture 2" descr="C:\Users\Prvni4\AppData\Local\Microsoft\Windows\Temporary Internet Files\Content.IE5\FEJGC6EI\MP90040177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4704"/>
            <a:ext cx="195814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vni4\AppData\Local\Microsoft\Windows\Temporary Internet Files\Content.IE5\V2005V9F\MC900351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12776"/>
            <a:ext cx="1554178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2520280" cy="2215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678" y="3789040"/>
            <a:ext cx="2376264" cy="2032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82201">
            <a:off x="3116143" y="3701294"/>
            <a:ext cx="2239587" cy="22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2197" y="3917747"/>
            <a:ext cx="1472374" cy="1224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58159"/>
            <a:ext cx="1869391" cy="240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1841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 patří list?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947958"/>
            <a:ext cx="1728192" cy="2337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96752"/>
            <a:ext cx="1900609" cy="237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16828"/>
            <a:ext cx="2520280" cy="1880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97124"/>
            <a:ext cx="1526575" cy="1716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93096"/>
            <a:ext cx="2448272" cy="2148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3879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6409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Citace </a:t>
            </a:r>
            <a:r>
              <a:rPr lang="cs-CZ" sz="2200" dirty="0" smtClean="0"/>
              <a:t>13.9.2011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 smtClean="0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1 pro 1. ročník základní školy</a:t>
            </a:r>
            <a:r>
              <a:rPr lang="cs-CZ" sz="2200" dirty="0"/>
              <a:t>, Brno: Nová škola, 2010. ISBN 978-80-7289-007-1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599769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118</Words>
  <Application>Microsoft Office PowerPoint</Application>
  <PresentationFormat>Předvádění na obrazovce (4:3)</PresentationFormat>
  <Paragraphs>17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Stromy v parku a v lese</vt:lpstr>
      <vt:lpstr>Rozděl stromy na listnaté a jehličnaté.</vt:lpstr>
      <vt:lpstr>Poznáš strom?</vt:lpstr>
      <vt:lpstr>Komu patří list?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Stromy v parku a v lese</dc:title>
  <dc:creator>Prvni4</dc:creator>
  <cp:lastModifiedBy>Rumcajs</cp:lastModifiedBy>
  <cp:revision>13</cp:revision>
  <dcterms:created xsi:type="dcterms:W3CDTF">2011-10-16T16:57:32Z</dcterms:created>
  <dcterms:modified xsi:type="dcterms:W3CDTF">2012-05-16T18:30:24Z</dcterms:modified>
</cp:coreProperties>
</file>