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56" r:id="rId3"/>
    <p:sldId id="257" r:id="rId4"/>
    <p:sldId id="258" r:id="rId5"/>
    <p:sldId id="259" r:id="rId6"/>
    <p:sldId id="262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1953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7006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45586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4115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4238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2703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3386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0119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6426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9485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56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5D261-2DD4-40D1-9835-E53D1E107ECB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6ED91-2900-45F8-BE86-779DBD134A8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5160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5.wmf"/><Relationship Id="rId7" Type="http://schemas.openxmlformats.org/officeDocument/2006/relationships/image" Target="../media/image8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1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crosoft.office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332657"/>
            <a:ext cx="871296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školy: ZŠ Varnsdorf, Edisonova 2821, okres Děčín, příspěvková organizace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Člověk a jeho svět,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Prvouka,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Škola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Autor: Mgr. Vendula Janešová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2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VY_52_INOVACE_25/I.SADA</a:t>
            </a:r>
            <a:endParaRPr lang="cs-CZ" sz="22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b="1" dirty="0">
              <a:latin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Anotace:</a:t>
            </a: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Prezentace je určena pro žáky 1. ročníku, slouží k výkladu látky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Škola</a:t>
            </a: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22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Období: </a:t>
            </a:r>
            <a:r>
              <a:rPr lang="cs-CZ" sz="2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září-prosinec 2011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07120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08721"/>
            <a:ext cx="7772400" cy="2304255"/>
          </a:xfrm>
        </p:spPr>
        <p:txBody>
          <a:bodyPr>
            <a:noAutofit/>
          </a:bodyPr>
          <a:lstStyle/>
          <a:p>
            <a:r>
              <a:rPr lang="cs-CZ" sz="12000" i="1" dirty="0" smtClean="0">
                <a:solidFill>
                  <a:schemeClr val="accent4">
                    <a:lumMod val="75000"/>
                  </a:schemeClr>
                </a:solidFill>
                <a:latin typeface="Algerian" pitchFamily="82" charset="0"/>
              </a:rPr>
              <a:t>ŠKOLA</a:t>
            </a:r>
            <a:endParaRPr lang="cs-CZ" sz="12000" i="1" dirty="0">
              <a:solidFill>
                <a:schemeClr val="accent4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30" name="Picture 6" descr="C:\Users\Janička\AppData\Local\Microsoft\Windows\Temporary Internet Files\Content.IE5\UG0AUJBH\MC900029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501008"/>
            <a:ext cx="4248472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2649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u="sng" dirty="0" smtClean="0">
                <a:solidFill>
                  <a:schemeClr val="accent2">
                    <a:lumMod val="75000"/>
                  </a:schemeClr>
                </a:solidFill>
                <a:latin typeface="Baskerville Old Face" pitchFamily="18" charset="0"/>
              </a:rPr>
              <a:t>První školní den</a:t>
            </a:r>
            <a:endParaRPr lang="cs-CZ" sz="8000" b="1" u="sng" dirty="0">
              <a:solidFill>
                <a:schemeClr val="accent2">
                  <a:lumMod val="75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fontScale="70000" lnSpcReduction="20000"/>
          </a:bodyPr>
          <a:lstStyle/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6600" dirty="0" smtClean="0"/>
              <a:t>   </a:t>
            </a:r>
            <a:r>
              <a:rPr lang="cs-CZ" sz="8600" dirty="0" smtClean="0">
                <a:solidFill>
                  <a:schemeClr val="tx2">
                    <a:lumMod val="75000"/>
                  </a:schemeClr>
                </a:solidFill>
              </a:rPr>
              <a:t>1. ZÁŘÍ</a:t>
            </a:r>
            <a:r>
              <a:rPr lang="cs-CZ" sz="8600" dirty="0" smtClean="0"/>
              <a:t>                 </a:t>
            </a:r>
            <a:r>
              <a:rPr lang="cs-CZ" sz="8600" dirty="0" smtClean="0">
                <a:solidFill>
                  <a:schemeClr val="accent6">
                    <a:lumMod val="50000"/>
                  </a:schemeClr>
                </a:solidFill>
              </a:rPr>
              <a:t>4. ZÁŘÍ</a:t>
            </a:r>
          </a:p>
          <a:p>
            <a:pPr marL="0" indent="0">
              <a:buNone/>
            </a:pPr>
            <a:endParaRPr lang="cs-CZ" sz="8600" dirty="0" smtClean="0"/>
          </a:p>
          <a:p>
            <a:pPr marL="0" indent="0">
              <a:buNone/>
            </a:pPr>
            <a:r>
              <a:rPr lang="cs-CZ" sz="8600" dirty="0" smtClean="0"/>
              <a:t>                 </a:t>
            </a:r>
            <a:r>
              <a:rPr lang="cs-CZ" sz="8600" dirty="0" smtClean="0">
                <a:solidFill>
                  <a:srgbClr val="00B050"/>
                </a:solidFill>
              </a:rPr>
              <a:t>2. ZÁŘÍ</a:t>
            </a:r>
          </a:p>
          <a:p>
            <a:pPr marL="0" indent="0">
              <a:buNone/>
            </a:pPr>
            <a:endParaRPr lang="cs-CZ" sz="8600" dirty="0"/>
          </a:p>
          <a:p>
            <a:pPr marL="0" indent="0">
              <a:buNone/>
            </a:pPr>
            <a:r>
              <a:rPr lang="cs-CZ" sz="8600" dirty="0" smtClean="0"/>
              <a:t>   </a:t>
            </a:r>
            <a:r>
              <a:rPr lang="cs-CZ" sz="8600" dirty="0" smtClean="0">
                <a:solidFill>
                  <a:srgbClr val="00B0F0"/>
                </a:solidFill>
              </a:rPr>
              <a:t>3. ZÁŘÍ                 </a:t>
            </a:r>
            <a:r>
              <a:rPr lang="cs-CZ" sz="8600" dirty="0" smtClean="0">
                <a:solidFill>
                  <a:srgbClr val="FF0000"/>
                </a:solidFill>
              </a:rPr>
              <a:t>5. ZÁŘÍ</a:t>
            </a:r>
            <a:endParaRPr lang="cs-CZ" sz="8600" dirty="0">
              <a:solidFill>
                <a:srgbClr val="FF0000"/>
              </a:solidFill>
            </a:endParaRPr>
          </a:p>
        </p:txBody>
      </p:sp>
      <p:pic>
        <p:nvPicPr>
          <p:cNvPr id="4" name="Picture 2" descr="C:\Users\Janička\AppData\Local\Microsoft\Windows\Temporary Internet Files\Content.IE5\VULN4NHR\MC9003433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5036515"/>
            <a:ext cx="1402690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04440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35280" cy="1080120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Co potřebujeme do školy?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Janička\AppData\Local\Microsoft\Windows\Temporary Internet Files\Content.IE5\UG0AUJBH\MC90001307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6735" y="2606954"/>
            <a:ext cx="1030529" cy="164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ička\AppData\Local\Microsoft\Windows\Temporary Internet Files\Content.IE5\WHCE5YFS\MC90001338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1758" y="2606954"/>
            <a:ext cx="1982419" cy="260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ička\AppData\Local\Microsoft\Windows\Temporary Internet Files\Content.IE5\VULN4NHR\MC9000299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75279" y="1412776"/>
            <a:ext cx="1283818" cy="180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ička\AppData\Local\Microsoft\Windows\Temporary Internet Files\Content.IE5\UG0AUJBH\MC9000168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386456"/>
            <a:ext cx="2160240" cy="95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ička\AppData\Local\Microsoft\Windows\Temporary Internet Files\Content.IE5\VULN4NHR\MC90034332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776408"/>
            <a:ext cx="1402690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ička\AppData\Local\Microsoft\Windows\Temporary Internet Files\Content.IE5\87ASBP3N\MC90002994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67861" y="5013176"/>
            <a:ext cx="1177747" cy="216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ička\AppData\Local\Microsoft\Windows\Temporary Internet Files\Content.IE5\UG0AUJBH\MC90001291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6426" y="3908602"/>
            <a:ext cx="2450592" cy="2472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7021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00B0F0"/>
                </a:solidFill>
              </a:rPr>
              <a:t>Co do školy nepatří?</a:t>
            </a:r>
            <a:endParaRPr lang="cs-CZ" sz="6000" dirty="0">
              <a:solidFill>
                <a:srgbClr val="00B0F0"/>
              </a:solidFill>
            </a:endParaRPr>
          </a:p>
        </p:txBody>
      </p:sp>
      <p:pic>
        <p:nvPicPr>
          <p:cNvPr id="3074" name="Picture 2" descr="C:\Users\Janička\AppData\Local\Microsoft\Windows\Temporary Internet Files\Content.IE5\VULN4NHR\MC90034332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32656"/>
            <a:ext cx="1402690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nička\AppData\Local\Microsoft\Windows\Temporary Internet Files\Content.IE5\UG0AUJBH\MC9000129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933056"/>
            <a:ext cx="2160240" cy="2286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anička\AppData\Local\Microsoft\Windows\Temporary Internet Files\Content.IE5\UG0AUJBH\MC9000130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64086"/>
            <a:ext cx="1152128" cy="2148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ička\AppData\Local\Microsoft\Windows\Temporary Internet Files\Content.IE5\WHCE5YFS\MC9003264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1624"/>
            <a:ext cx="1526134" cy="1826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Janička\AppData\Local\Microsoft\Windows\Temporary Internet Files\Content.IE5\UG0AUJBH\MC90041254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12776"/>
            <a:ext cx="1845728" cy="187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Janička\AppData\Local\Microsoft\Windows\Temporary Internet Files\Content.IE5\VULN4NHR\MC90019880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5069" y="1412776"/>
            <a:ext cx="1944028" cy="2260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3778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00B050"/>
                </a:solidFill>
              </a:rPr>
              <a:t>Jak se správně chováme ve škole?</a:t>
            </a:r>
            <a:endParaRPr lang="cs-CZ" sz="6000" b="1" dirty="0">
              <a:solidFill>
                <a:srgbClr val="00B050"/>
              </a:solidFill>
            </a:endParaRPr>
          </a:p>
        </p:txBody>
      </p:sp>
      <p:pic>
        <p:nvPicPr>
          <p:cNvPr id="5124" name="Picture 4" descr="C:\Users\Janička\AppData\Local\Microsoft\Windows\Temporary Internet Files\Content.IE5\WHCE5YFS\MC90034340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79304" y="3861048"/>
            <a:ext cx="2808312" cy="280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Janička\AppData\Local\Microsoft\Windows\Temporary Internet Files\Content.IE5\UG0AUJBH\MC9003433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296414"/>
            <a:ext cx="296137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Janička\AppData\Local\Microsoft\Windows\Temporary Internet Files\Content.IE5\WHCE5YFS\MC9003433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764704"/>
            <a:ext cx="2699792" cy="2809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61198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1143000"/>
          </a:xfrm>
        </p:spPr>
        <p:txBody>
          <a:bodyPr>
            <a:noAutofit/>
          </a:bodyPr>
          <a:lstStyle/>
          <a:p>
            <a:r>
              <a:rPr lang="cs-CZ" sz="6000" b="1" dirty="0" smtClean="0">
                <a:solidFill>
                  <a:srgbClr val="002060"/>
                </a:solidFill>
              </a:rPr>
              <a:t>Pamatujete si své značky?</a:t>
            </a:r>
            <a:br>
              <a:rPr lang="cs-CZ" sz="6000" b="1" dirty="0" smtClean="0">
                <a:solidFill>
                  <a:srgbClr val="002060"/>
                </a:solidFill>
              </a:rPr>
            </a:br>
            <a:r>
              <a:rPr lang="cs-CZ" sz="6000" b="1" dirty="0" smtClean="0">
                <a:solidFill>
                  <a:srgbClr val="002060"/>
                </a:solidFill>
              </a:rPr>
              <a:t>Má značka je VJ.</a:t>
            </a:r>
            <a:endParaRPr lang="cs-CZ" sz="60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C:\Users\Janička\AppData\Local\Microsoft\Windows\Temporary Internet Files\Content.IE5\VULN4NHR\MC9003433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052736"/>
            <a:ext cx="1402690" cy="1821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701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Najdeš cestu do školy?</a:t>
            </a:r>
            <a:endParaRPr lang="cs-CZ" b="1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6" descr="C:\Users\Janička\AppData\Local\Microsoft\Windows\Temporary Internet Files\Content.IE5\UG0AUJBH\MC90002998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1888345" cy="1345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Janička\AppData\Local\Microsoft\Windows\Temporary Internet Files\Content.IE5\UG0AUJBH\MC900029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62341"/>
            <a:ext cx="1763688" cy="139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Janička\AppData\Local\Microsoft\Windows\Temporary Internet Files\Content.IE5\UG0AUJBH\MC900029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49616" y="1268760"/>
            <a:ext cx="1794384" cy="141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nička\AppData\Local\Microsoft\Windows\Temporary Internet Files\Content.IE5\UG0AUJBH\MC9003433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172278"/>
            <a:ext cx="2657549" cy="280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C:\Users\Janička\AppData\Local\Microsoft\Windows\Temporary Internet Files\Content.IE5\UG0AUJBH\MC90002998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55141" y="4642452"/>
            <a:ext cx="1788859" cy="1413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Volný tvar 11"/>
          <p:cNvSpPr/>
          <p:nvPr/>
        </p:nvSpPr>
        <p:spPr>
          <a:xfrm>
            <a:off x="794657" y="1807029"/>
            <a:ext cx="6792686" cy="4550228"/>
          </a:xfrm>
          <a:custGeom>
            <a:avLst/>
            <a:gdLst>
              <a:gd name="connsiteX0" fmla="*/ 2743200 w 6792686"/>
              <a:gd name="connsiteY0" fmla="*/ 642257 h 4550228"/>
              <a:gd name="connsiteX1" fmla="*/ 2612572 w 6792686"/>
              <a:gd name="connsiteY1" fmla="*/ 468085 h 4550228"/>
              <a:gd name="connsiteX2" fmla="*/ 2558143 w 6792686"/>
              <a:gd name="connsiteY2" fmla="*/ 424542 h 4550228"/>
              <a:gd name="connsiteX3" fmla="*/ 2514600 w 6792686"/>
              <a:gd name="connsiteY3" fmla="*/ 370114 h 4550228"/>
              <a:gd name="connsiteX4" fmla="*/ 2394857 w 6792686"/>
              <a:gd name="connsiteY4" fmla="*/ 261257 h 4550228"/>
              <a:gd name="connsiteX5" fmla="*/ 2275114 w 6792686"/>
              <a:gd name="connsiteY5" fmla="*/ 152400 h 4550228"/>
              <a:gd name="connsiteX6" fmla="*/ 2209800 w 6792686"/>
              <a:gd name="connsiteY6" fmla="*/ 119742 h 4550228"/>
              <a:gd name="connsiteX7" fmla="*/ 2155372 w 6792686"/>
              <a:gd name="connsiteY7" fmla="*/ 76200 h 4550228"/>
              <a:gd name="connsiteX8" fmla="*/ 2100943 w 6792686"/>
              <a:gd name="connsiteY8" fmla="*/ 65314 h 4550228"/>
              <a:gd name="connsiteX9" fmla="*/ 1981200 w 6792686"/>
              <a:gd name="connsiteY9" fmla="*/ 10885 h 4550228"/>
              <a:gd name="connsiteX10" fmla="*/ 1948543 w 6792686"/>
              <a:gd name="connsiteY10" fmla="*/ 0 h 4550228"/>
              <a:gd name="connsiteX11" fmla="*/ 1687286 w 6792686"/>
              <a:gd name="connsiteY11" fmla="*/ 10885 h 4550228"/>
              <a:gd name="connsiteX12" fmla="*/ 1665514 w 6792686"/>
              <a:gd name="connsiteY12" fmla="*/ 32657 h 4550228"/>
              <a:gd name="connsiteX13" fmla="*/ 1567543 w 6792686"/>
              <a:gd name="connsiteY13" fmla="*/ 87085 h 4550228"/>
              <a:gd name="connsiteX14" fmla="*/ 1513114 w 6792686"/>
              <a:gd name="connsiteY14" fmla="*/ 163285 h 4550228"/>
              <a:gd name="connsiteX15" fmla="*/ 1480457 w 6792686"/>
              <a:gd name="connsiteY15" fmla="*/ 195942 h 4550228"/>
              <a:gd name="connsiteX16" fmla="*/ 1458686 w 6792686"/>
              <a:gd name="connsiteY16" fmla="*/ 250371 h 4550228"/>
              <a:gd name="connsiteX17" fmla="*/ 1436914 w 6792686"/>
              <a:gd name="connsiteY17" fmla="*/ 283028 h 4550228"/>
              <a:gd name="connsiteX18" fmla="*/ 1426029 w 6792686"/>
              <a:gd name="connsiteY18" fmla="*/ 337457 h 4550228"/>
              <a:gd name="connsiteX19" fmla="*/ 1415143 w 6792686"/>
              <a:gd name="connsiteY19" fmla="*/ 370114 h 4550228"/>
              <a:gd name="connsiteX20" fmla="*/ 1426029 w 6792686"/>
              <a:gd name="connsiteY20" fmla="*/ 511628 h 4550228"/>
              <a:gd name="connsiteX21" fmla="*/ 1447800 w 6792686"/>
              <a:gd name="connsiteY21" fmla="*/ 533400 h 4550228"/>
              <a:gd name="connsiteX22" fmla="*/ 1502229 w 6792686"/>
              <a:gd name="connsiteY22" fmla="*/ 576942 h 4550228"/>
              <a:gd name="connsiteX23" fmla="*/ 1567543 w 6792686"/>
              <a:gd name="connsiteY23" fmla="*/ 631371 h 4550228"/>
              <a:gd name="connsiteX24" fmla="*/ 1621972 w 6792686"/>
              <a:gd name="connsiteY24" fmla="*/ 653142 h 4550228"/>
              <a:gd name="connsiteX25" fmla="*/ 1709057 w 6792686"/>
              <a:gd name="connsiteY25" fmla="*/ 674914 h 4550228"/>
              <a:gd name="connsiteX26" fmla="*/ 2242457 w 6792686"/>
              <a:gd name="connsiteY26" fmla="*/ 685800 h 4550228"/>
              <a:gd name="connsiteX27" fmla="*/ 2286000 w 6792686"/>
              <a:gd name="connsiteY27" fmla="*/ 740228 h 4550228"/>
              <a:gd name="connsiteX28" fmla="*/ 2296886 w 6792686"/>
              <a:gd name="connsiteY28" fmla="*/ 772885 h 4550228"/>
              <a:gd name="connsiteX29" fmla="*/ 2286000 w 6792686"/>
              <a:gd name="connsiteY29" fmla="*/ 925285 h 4550228"/>
              <a:gd name="connsiteX30" fmla="*/ 2264229 w 6792686"/>
              <a:gd name="connsiteY30" fmla="*/ 957942 h 4550228"/>
              <a:gd name="connsiteX31" fmla="*/ 2177143 w 6792686"/>
              <a:gd name="connsiteY31" fmla="*/ 1012371 h 4550228"/>
              <a:gd name="connsiteX32" fmla="*/ 2100943 w 6792686"/>
              <a:gd name="connsiteY32" fmla="*/ 1034142 h 4550228"/>
              <a:gd name="connsiteX33" fmla="*/ 1458686 w 6792686"/>
              <a:gd name="connsiteY33" fmla="*/ 1045028 h 4550228"/>
              <a:gd name="connsiteX34" fmla="*/ 1426029 w 6792686"/>
              <a:gd name="connsiteY34" fmla="*/ 1055914 h 4550228"/>
              <a:gd name="connsiteX35" fmla="*/ 1382486 w 6792686"/>
              <a:gd name="connsiteY35" fmla="*/ 1066800 h 4550228"/>
              <a:gd name="connsiteX36" fmla="*/ 1306286 w 6792686"/>
              <a:gd name="connsiteY36" fmla="*/ 1121228 h 4550228"/>
              <a:gd name="connsiteX37" fmla="*/ 1240972 w 6792686"/>
              <a:gd name="connsiteY37" fmla="*/ 1164771 h 4550228"/>
              <a:gd name="connsiteX38" fmla="*/ 1219200 w 6792686"/>
              <a:gd name="connsiteY38" fmla="*/ 1197428 h 4550228"/>
              <a:gd name="connsiteX39" fmla="*/ 1197429 w 6792686"/>
              <a:gd name="connsiteY39" fmla="*/ 1273628 h 4550228"/>
              <a:gd name="connsiteX40" fmla="*/ 1251857 w 6792686"/>
              <a:gd name="connsiteY40" fmla="*/ 1349828 h 4550228"/>
              <a:gd name="connsiteX41" fmla="*/ 1273629 w 6792686"/>
              <a:gd name="connsiteY41" fmla="*/ 1382485 h 4550228"/>
              <a:gd name="connsiteX42" fmla="*/ 1349829 w 6792686"/>
              <a:gd name="connsiteY42" fmla="*/ 1415142 h 4550228"/>
              <a:gd name="connsiteX43" fmla="*/ 1513114 w 6792686"/>
              <a:gd name="connsiteY43" fmla="*/ 1447800 h 4550228"/>
              <a:gd name="connsiteX44" fmla="*/ 1817914 w 6792686"/>
              <a:gd name="connsiteY44" fmla="*/ 1458685 h 4550228"/>
              <a:gd name="connsiteX45" fmla="*/ 1926772 w 6792686"/>
              <a:gd name="connsiteY45" fmla="*/ 1502228 h 4550228"/>
              <a:gd name="connsiteX46" fmla="*/ 1981200 w 6792686"/>
              <a:gd name="connsiteY46" fmla="*/ 1556657 h 4550228"/>
              <a:gd name="connsiteX47" fmla="*/ 2002972 w 6792686"/>
              <a:gd name="connsiteY47" fmla="*/ 1621971 h 4550228"/>
              <a:gd name="connsiteX48" fmla="*/ 1948543 w 6792686"/>
              <a:gd name="connsiteY48" fmla="*/ 1730828 h 4550228"/>
              <a:gd name="connsiteX49" fmla="*/ 1894114 w 6792686"/>
              <a:gd name="connsiteY49" fmla="*/ 1763485 h 4550228"/>
              <a:gd name="connsiteX50" fmla="*/ 1785257 w 6792686"/>
              <a:gd name="connsiteY50" fmla="*/ 1839685 h 4550228"/>
              <a:gd name="connsiteX51" fmla="*/ 1698172 w 6792686"/>
              <a:gd name="connsiteY51" fmla="*/ 1861457 h 4550228"/>
              <a:gd name="connsiteX52" fmla="*/ 1665514 w 6792686"/>
              <a:gd name="connsiteY52" fmla="*/ 1872342 h 4550228"/>
              <a:gd name="connsiteX53" fmla="*/ 1643743 w 6792686"/>
              <a:gd name="connsiteY53" fmla="*/ 1894114 h 4550228"/>
              <a:gd name="connsiteX54" fmla="*/ 1567543 w 6792686"/>
              <a:gd name="connsiteY54" fmla="*/ 1915885 h 4550228"/>
              <a:gd name="connsiteX55" fmla="*/ 1534886 w 6792686"/>
              <a:gd name="connsiteY55" fmla="*/ 1926771 h 4550228"/>
              <a:gd name="connsiteX56" fmla="*/ 1491343 w 6792686"/>
              <a:gd name="connsiteY56" fmla="*/ 1948542 h 4550228"/>
              <a:gd name="connsiteX57" fmla="*/ 1338943 w 6792686"/>
              <a:gd name="connsiteY57" fmla="*/ 1981200 h 4550228"/>
              <a:gd name="connsiteX58" fmla="*/ 1306286 w 6792686"/>
              <a:gd name="connsiteY58" fmla="*/ 1992085 h 4550228"/>
              <a:gd name="connsiteX59" fmla="*/ 1262743 w 6792686"/>
              <a:gd name="connsiteY59" fmla="*/ 2002971 h 4550228"/>
              <a:gd name="connsiteX60" fmla="*/ 1153886 w 6792686"/>
              <a:gd name="connsiteY60" fmla="*/ 2024742 h 4550228"/>
              <a:gd name="connsiteX61" fmla="*/ 968829 w 6792686"/>
              <a:gd name="connsiteY61" fmla="*/ 2013857 h 4550228"/>
              <a:gd name="connsiteX62" fmla="*/ 925286 w 6792686"/>
              <a:gd name="connsiteY62" fmla="*/ 1981200 h 4550228"/>
              <a:gd name="connsiteX63" fmla="*/ 859972 w 6792686"/>
              <a:gd name="connsiteY63" fmla="*/ 1970314 h 4550228"/>
              <a:gd name="connsiteX64" fmla="*/ 805543 w 6792686"/>
              <a:gd name="connsiteY64" fmla="*/ 1959428 h 4550228"/>
              <a:gd name="connsiteX65" fmla="*/ 609600 w 6792686"/>
              <a:gd name="connsiteY65" fmla="*/ 1948542 h 4550228"/>
              <a:gd name="connsiteX66" fmla="*/ 555172 w 6792686"/>
              <a:gd name="connsiteY66" fmla="*/ 1926771 h 4550228"/>
              <a:gd name="connsiteX67" fmla="*/ 522514 w 6792686"/>
              <a:gd name="connsiteY67" fmla="*/ 1905000 h 4550228"/>
              <a:gd name="connsiteX68" fmla="*/ 478972 w 6792686"/>
              <a:gd name="connsiteY68" fmla="*/ 1894114 h 4550228"/>
              <a:gd name="connsiteX69" fmla="*/ 381000 w 6792686"/>
              <a:gd name="connsiteY69" fmla="*/ 1861457 h 4550228"/>
              <a:gd name="connsiteX70" fmla="*/ 228600 w 6792686"/>
              <a:gd name="connsiteY70" fmla="*/ 1872342 h 4550228"/>
              <a:gd name="connsiteX71" fmla="*/ 163286 w 6792686"/>
              <a:gd name="connsiteY71" fmla="*/ 1905000 h 4550228"/>
              <a:gd name="connsiteX72" fmla="*/ 76200 w 6792686"/>
              <a:gd name="connsiteY72" fmla="*/ 1959428 h 4550228"/>
              <a:gd name="connsiteX73" fmla="*/ 43543 w 6792686"/>
              <a:gd name="connsiteY73" fmla="*/ 1992085 h 4550228"/>
              <a:gd name="connsiteX74" fmla="*/ 32657 w 6792686"/>
              <a:gd name="connsiteY74" fmla="*/ 2024742 h 4550228"/>
              <a:gd name="connsiteX75" fmla="*/ 10886 w 6792686"/>
              <a:gd name="connsiteY75" fmla="*/ 2057400 h 4550228"/>
              <a:gd name="connsiteX76" fmla="*/ 0 w 6792686"/>
              <a:gd name="connsiteY76" fmla="*/ 2111828 h 4550228"/>
              <a:gd name="connsiteX77" fmla="*/ 10886 w 6792686"/>
              <a:gd name="connsiteY77" fmla="*/ 2242457 h 4550228"/>
              <a:gd name="connsiteX78" fmla="*/ 65314 w 6792686"/>
              <a:gd name="connsiteY78" fmla="*/ 2286000 h 4550228"/>
              <a:gd name="connsiteX79" fmla="*/ 87086 w 6792686"/>
              <a:gd name="connsiteY79" fmla="*/ 2307771 h 4550228"/>
              <a:gd name="connsiteX80" fmla="*/ 163286 w 6792686"/>
              <a:gd name="connsiteY80" fmla="*/ 2329542 h 4550228"/>
              <a:gd name="connsiteX81" fmla="*/ 206829 w 6792686"/>
              <a:gd name="connsiteY81" fmla="*/ 2351314 h 4550228"/>
              <a:gd name="connsiteX82" fmla="*/ 261257 w 6792686"/>
              <a:gd name="connsiteY82" fmla="*/ 2362200 h 4550228"/>
              <a:gd name="connsiteX83" fmla="*/ 413657 w 6792686"/>
              <a:gd name="connsiteY83" fmla="*/ 2383971 h 4550228"/>
              <a:gd name="connsiteX84" fmla="*/ 609600 w 6792686"/>
              <a:gd name="connsiteY84" fmla="*/ 2373085 h 4550228"/>
              <a:gd name="connsiteX85" fmla="*/ 805543 w 6792686"/>
              <a:gd name="connsiteY85" fmla="*/ 2296885 h 4550228"/>
              <a:gd name="connsiteX86" fmla="*/ 1001486 w 6792686"/>
              <a:gd name="connsiteY86" fmla="*/ 2253342 h 4550228"/>
              <a:gd name="connsiteX87" fmla="*/ 1164772 w 6792686"/>
              <a:gd name="connsiteY87" fmla="*/ 2231571 h 4550228"/>
              <a:gd name="connsiteX88" fmla="*/ 1534886 w 6792686"/>
              <a:gd name="connsiteY88" fmla="*/ 2242457 h 4550228"/>
              <a:gd name="connsiteX89" fmla="*/ 1643743 w 6792686"/>
              <a:gd name="connsiteY89" fmla="*/ 2275114 h 4550228"/>
              <a:gd name="connsiteX90" fmla="*/ 1698172 w 6792686"/>
              <a:gd name="connsiteY90" fmla="*/ 2286000 h 4550228"/>
              <a:gd name="connsiteX91" fmla="*/ 1883229 w 6792686"/>
              <a:gd name="connsiteY91" fmla="*/ 2449285 h 4550228"/>
              <a:gd name="connsiteX92" fmla="*/ 1915886 w 6792686"/>
              <a:gd name="connsiteY92" fmla="*/ 2481942 h 4550228"/>
              <a:gd name="connsiteX93" fmla="*/ 1948543 w 6792686"/>
              <a:gd name="connsiteY93" fmla="*/ 2525485 h 4550228"/>
              <a:gd name="connsiteX94" fmla="*/ 1970314 w 6792686"/>
              <a:gd name="connsiteY94" fmla="*/ 2558142 h 4550228"/>
              <a:gd name="connsiteX95" fmla="*/ 2013857 w 6792686"/>
              <a:gd name="connsiteY95" fmla="*/ 2612571 h 4550228"/>
              <a:gd name="connsiteX96" fmla="*/ 2035629 w 6792686"/>
              <a:gd name="connsiteY96" fmla="*/ 2732314 h 4550228"/>
              <a:gd name="connsiteX97" fmla="*/ 2046514 w 6792686"/>
              <a:gd name="connsiteY97" fmla="*/ 2775857 h 4550228"/>
              <a:gd name="connsiteX98" fmla="*/ 2057400 w 6792686"/>
              <a:gd name="connsiteY98" fmla="*/ 2895600 h 4550228"/>
              <a:gd name="connsiteX99" fmla="*/ 2079172 w 6792686"/>
              <a:gd name="connsiteY99" fmla="*/ 2917371 h 4550228"/>
              <a:gd name="connsiteX100" fmla="*/ 2090057 w 6792686"/>
              <a:gd name="connsiteY100" fmla="*/ 2960914 h 4550228"/>
              <a:gd name="connsiteX101" fmla="*/ 2100943 w 6792686"/>
              <a:gd name="connsiteY101" fmla="*/ 3026228 h 4550228"/>
              <a:gd name="connsiteX102" fmla="*/ 2122714 w 6792686"/>
              <a:gd name="connsiteY102" fmla="*/ 3091542 h 4550228"/>
              <a:gd name="connsiteX103" fmla="*/ 2133600 w 6792686"/>
              <a:gd name="connsiteY103" fmla="*/ 4103914 h 4550228"/>
              <a:gd name="connsiteX104" fmla="*/ 2177143 w 6792686"/>
              <a:gd name="connsiteY104" fmla="*/ 4201885 h 4550228"/>
              <a:gd name="connsiteX105" fmla="*/ 2220686 w 6792686"/>
              <a:gd name="connsiteY105" fmla="*/ 4245428 h 4550228"/>
              <a:gd name="connsiteX106" fmla="*/ 2231572 w 6792686"/>
              <a:gd name="connsiteY106" fmla="*/ 4278085 h 4550228"/>
              <a:gd name="connsiteX107" fmla="*/ 2296886 w 6792686"/>
              <a:gd name="connsiteY107" fmla="*/ 4310742 h 4550228"/>
              <a:gd name="connsiteX108" fmla="*/ 2525486 w 6792686"/>
              <a:gd name="connsiteY108" fmla="*/ 4321628 h 4550228"/>
              <a:gd name="connsiteX109" fmla="*/ 2645229 w 6792686"/>
              <a:gd name="connsiteY109" fmla="*/ 4397828 h 4550228"/>
              <a:gd name="connsiteX110" fmla="*/ 2667000 w 6792686"/>
              <a:gd name="connsiteY110" fmla="*/ 4419600 h 4550228"/>
              <a:gd name="connsiteX111" fmla="*/ 2721429 w 6792686"/>
              <a:gd name="connsiteY111" fmla="*/ 4397828 h 4550228"/>
              <a:gd name="connsiteX112" fmla="*/ 2743200 w 6792686"/>
              <a:gd name="connsiteY112" fmla="*/ 4365171 h 4550228"/>
              <a:gd name="connsiteX113" fmla="*/ 2764972 w 6792686"/>
              <a:gd name="connsiteY113" fmla="*/ 4343400 h 4550228"/>
              <a:gd name="connsiteX114" fmla="*/ 2786743 w 6792686"/>
              <a:gd name="connsiteY114" fmla="*/ 4299857 h 4550228"/>
              <a:gd name="connsiteX115" fmla="*/ 2819400 w 6792686"/>
              <a:gd name="connsiteY115" fmla="*/ 4256314 h 4550228"/>
              <a:gd name="connsiteX116" fmla="*/ 2852057 w 6792686"/>
              <a:gd name="connsiteY116" fmla="*/ 4201885 h 4550228"/>
              <a:gd name="connsiteX117" fmla="*/ 2884714 w 6792686"/>
              <a:gd name="connsiteY117" fmla="*/ 4125685 h 4550228"/>
              <a:gd name="connsiteX118" fmla="*/ 2906486 w 6792686"/>
              <a:gd name="connsiteY118" fmla="*/ 4049485 h 4550228"/>
              <a:gd name="connsiteX119" fmla="*/ 2873829 w 6792686"/>
              <a:gd name="connsiteY119" fmla="*/ 3929742 h 4550228"/>
              <a:gd name="connsiteX120" fmla="*/ 2841172 w 6792686"/>
              <a:gd name="connsiteY120" fmla="*/ 3918857 h 4550228"/>
              <a:gd name="connsiteX121" fmla="*/ 2786743 w 6792686"/>
              <a:gd name="connsiteY121" fmla="*/ 3875314 h 4550228"/>
              <a:gd name="connsiteX122" fmla="*/ 2764972 w 6792686"/>
              <a:gd name="connsiteY122" fmla="*/ 3853542 h 4550228"/>
              <a:gd name="connsiteX123" fmla="*/ 2699657 w 6792686"/>
              <a:gd name="connsiteY123" fmla="*/ 3831771 h 4550228"/>
              <a:gd name="connsiteX124" fmla="*/ 2667000 w 6792686"/>
              <a:gd name="connsiteY124" fmla="*/ 3820885 h 4550228"/>
              <a:gd name="connsiteX125" fmla="*/ 2634343 w 6792686"/>
              <a:gd name="connsiteY125" fmla="*/ 3744685 h 4550228"/>
              <a:gd name="connsiteX126" fmla="*/ 2645229 w 6792686"/>
              <a:gd name="connsiteY126" fmla="*/ 3690257 h 4550228"/>
              <a:gd name="connsiteX127" fmla="*/ 2754086 w 6792686"/>
              <a:gd name="connsiteY127" fmla="*/ 3657600 h 4550228"/>
              <a:gd name="connsiteX128" fmla="*/ 3135086 w 6792686"/>
              <a:gd name="connsiteY128" fmla="*/ 3668485 h 4550228"/>
              <a:gd name="connsiteX129" fmla="*/ 3167743 w 6792686"/>
              <a:gd name="connsiteY129" fmla="*/ 3690257 h 4550228"/>
              <a:gd name="connsiteX130" fmla="*/ 3200400 w 6792686"/>
              <a:gd name="connsiteY130" fmla="*/ 3701142 h 4550228"/>
              <a:gd name="connsiteX131" fmla="*/ 3233057 w 6792686"/>
              <a:gd name="connsiteY131" fmla="*/ 3722914 h 4550228"/>
              <a:gd name="connsiteX132" fmla="*/ 3265714 w 6792686"/>
              <a:gd name="connsiteY132" fmla="*/ 3733800 h 4550228"/>
              <a:gd name="connsiteX133" fmla="*/ 3287486 w 6792686"/>
              <a:gd name="connsiteY133" fmla="*/ 3755571 h 4550228"/>
              <a:gd name="connsiteX134" fmla="*/ 3352800 w 6792686"/>
              <a:gd name="connsiteY134" fmla="*/ 3799114 h 4550228"/>
              <a:gd name="connsiteX135" fmla="*/ 3385457 w 6792686"/>
              <a:gd name="connsiteY135" fmla="*/ 3820885 h 4550228"/>
              <a:gd name="connsiteX136" fmla="*/ 3396343 w 6792686"/>
              <a:gd name="connsiteY136" fmla="*/ 3853542 h 4550228"/>
              <a:gd name="connsiteX137" fmla="*/ 3418114 w 6792686"/>
              <a:gd name="connsiteY137" fmla="*/ 3897085 h 4550228"/>
              <a:gd name="connsiteX138" fmla="*/ 3429000 w 6792686"/>
              <a:gd name="connsiteY138" fmla="*/ 3951514 h 4550228"/>
              <a:gd name="connsiteX139" fmla="*/ 3407229 w 6792686"/>
              <a:gd name="connsiteY139" fmla="*/ 4136571 h 4550228"/>
              <a:gd name="connsiteX140" fmla="*/ 3385457 w 6792686"/>
              <a:gd name="connsiteY140" fmla="*/ 4191000 h 4550228"/>
              <a:gd name="connsiteX141" fmla="*/ 3352800 w 6792686"/>
              <a:gd name="connsiteY141" fmla="*/ 4278085 h 4550228"/>
              <a:gd name="connsiteX142" fmla="*/ 3341914 w 6792686"/>
              <a:gd name="connsiteY142" fmla="*/ 4321628 h 4550228"/>
              <a:gd name="connsiteX143" fmla="*/ 3352800 w 6792686"/>
              <a:gd name="connsiteY143" fmla="*/ 4354285 h 4550228"/>
              <a:gd name="connsiteX144" fmla="*/ 3940629 w 6792686"/>
              <a:gd name="connsiteY144" fmla="*/ 4343400 h 4550228"/>
              <a:gd name="connsiteX145" fmla="*/ 4005943 w 6792686"/>
              <a:gd name="connsiteY145" fmla="*/ 4299857 h 4550228"/>
              <a:gd name="connsiteX146" fmla="*/ 4049486 w 6792686"/>
              <a:gd name="connsiteY146" fmla="*/ 4256314 h 4550228"/>
              <a:gd name="connsiteX147" fmla="*/ 4071257 w 6792686"/>
              <a:gd name="connsiteY147" fmla="*/ 4234542 h 4550228"/>
              <a:gd name="connsiteX148" fmla="*/ 4093029 w 6792686"/>
              <a:gd name="connsiteY148" fmla="*/ 4212771 h 4550228"/>
              <a:gd name="connsiteX149" fmla="*/ 4125686 w 6792686"/>
              <a:gd name="connsiteY149" fmla="*/ 4147457 h 4550228"/>
              <a:gd name="connsiteX150" fmla="*/ 4169229 w 6792686"/>
              <a:gd name="connsiteY150" fmla="*/ 4093028 h 4550228"/>
              <a:gd name="connsiteX151" fmla="*/ 4158343 w 6792686"/>
              <a:gd name="connsiteY151" fmla="*/ 3984171 h 4550228"/>
              <a:gd name="connsiteX152" fmla="*/ 4125686 w 6792686"/>
              <a:gd name="connsiteY152" fmla="*/ 3951514 h 4550228"/>
              <a:gd name="connsiteX153" fmla="*/ 4136572 w 6792686"/>
              <a:gd name="connsiteY153" fmla="*/ 3940628 h 4550228"/>
              <a:gd name="connsiteX154" fmla="*/ 4169229 w 6792686"/>
              <a:gd name="connsiteY154" fmla="*/ 3951514 h 4550228"/>
              <a:gd name="connsiteX155" fmla="*/ 4223657 w 6792686"/>
              <a:gd name="connsiteY155" fmla="*/ 3962400 h 4550228"/>
              <a:gd name="connsiteX156" fmla="*/ 4299857 w 6792686"/>
              <a:gd name="connsiteY156" fmla="*/ 4005942 h 4550228"/>
              <a:gd name="connsiteX157" fmla="*/ 4354286 w 6792686"/>
              <a:gd name="connsiteY157" fmla="*/ 4016828 h 4550228"/>
              <a:gd name="connsiteX158" fmla="*/ 4397829 w 6792686"/>
              <a:gd name="connsiteY158" fmla="*/ 4038600 h 4550228"/>
              <a:gd name="connsiteX159" fmla="*/ 4463143 w 6792686"/>
              <a:gd name="connsiteY159" fmla="*/ 4082142 h 4550228"/>
              <a:gd name="connsiteX160" fmla="*/ 4484914 w 6792686"/>
              <a:gd name="connsiteY160" fmla="*/ 4103914 h 4550228"/>
              <a:gd name="connsiteX161" fmla="*/ 4528457 w 6792686"/>
              <a:gd name="connsiteY161" fmla="*/ 4136571 h 4550228"/>
              <a:gd name="connsiteX162" fmla="*/ 4561114 w 6792686"/>
              <a:gd name="connsiteY162" fmla="*/ 4180114 h 4550228"/>
              <a:gd name="connsiteX163" fmla="*/ 4582886 w 6792686"/>
              <a:gd name="connsiteY163" fmla="*/ 4234542 h 4550228"/>
              <a:gd name="connsiteX164" fmla="*/ 4626429 w 6792686"/>
              <a:gd name="connsiteY164" fmla="*/ 4299857 h 4550228"/>
              <a:gd name="connsiteX165" fmla="*/ 4637314 w 6792686"/>
              <a:gd name="connsiteY165" fmla="*/ 4332514 h 4550228"/>
              <a:gd name="connsiteX166" fmla="*/ 4648200 w 6792686"/>
              <a:gd name="connsiteY166" fmla="*/ 4484914 h 4550228"/>
              <a:gd name="connsiteX167" fmla="*/ 4724400 w 6792686"/>
              <a:gd name="connsiteY167" fmla="*/ 4550228 h 4550228"/>
              <a:gd name="connsiteX168" fmla="*/ 4920343 w 6792686"/>
              <a:gd name="connsiteY168" fmla="*/ 4539342 h 4550228"/>
              <a:gd name="connsiteX169" fmla="*/ 4974772 w 6792686"/>
              <a:gd name="connsiteY169" fmla="*/ 4484914 h 4550228"/>
              <a:gd name="connsiteX170" fmla="*/ 4985657 w 6792686"/>
              <a:gd name="connsiteY170" fmla="*/ 4452257 h 4550228"/>
              <a:gd name="connsiteX171" fmla="*/ 5007429 w 6792686"/>
              <a:gd name="connsiteY171" fmla="*/ 4430485 h 4550228"/>
              <a:gd name="connsiteX172" fmla="*/ 5029200 w 6792686"/>
              <a:gd name="connsiteY172" fmla="*/ 4397828 h 4550228"/>
              <a:gd name="connsiteX173" fmla="*/ 5050972 w 6792686"/>
              <a:gd name="connsiteY173" fmla="*/ 4376057 h 4550228"/>
              <a:gd name="connsiteX174" fmla="*/ 5094514 w 6792686"/>
              <a:gd name="connsiteY174" fmla="*/ 4321628 h 4550228"/>
              <a:gd name="connsiteX175" fmla="*/ 5127172 w 6792686"/>
              <a:gd name="connsiteY175" fmla="*/ 4267200 h 4550228"/>
              <a:gd name="connsiteX176" fmla="*/ 5138057 w 6792686"/>
              <a:gd name="connsiteY176" fmla="*/ 4234542 h 4550228"/>
              <a:gd name="connsiteX177" fmla="*/ 5159829 w 6792686"/>
              <a:gd name="connsiteY177" fmla="*/ 4191000 h 4550228"/>
              <a:gd name="connsiteX178" fmla="*/ 5170714 w 6792686"/>
              <a:gd name="connsiteY178" fmla="*/ 4147457 h 4550228"/>
              <a:gd name="connsiteX179" fmla="*/ 5214257 w 6792686"/>
              <a:gd name="connsiteY179" fmla="*/ 4071257 h 4550228"/>
              <a:gd name="connsiteX180" fmla="*/ 5236029 w 6792686"/>
              <a:gd name="connsiteY180" fmla="*/ 4027714 h 4550228"/>
              <a:gd name="connsiteX181" fmla="*/ 5257800 w 6792686"/>
              <a:gd name="connsiteY181" fmla="*/ 3995057 h 4550228"/>
              <a:gd name="connsiteX182" fmla="*/ 5268686 w 6792686"/>
              <a:gd name="connsiteY182" fmla="*/ 3962400 h 4550228"/>
              <a:gd name="connsiteX183" fmla="*/ 5290457 w 6792686"/>
              <a:gd name="connsiteY183" fmla="*/ 3940628 h 4550228"/>
              <a:gd name="connsiteX184" fmla="*/ 5334000 w 6792686"/>
              <a:gd name="connsiteY184" fmla="*/ 3875314 h 4550228"/>
              <a:gd name="connsiteX185" fmla="*/ 5344886 w 6792686"/>
              <a:gd name="connsiteY185" fmla="*/ 3831771 h 4550228"/>
              <a:gd name="connsiteX186" fmla="*/ 5355772 w 6792686"/>
              <a:gd name="connsiteY186" fmla="*/ 3799114 h 4550228"/>
              <a:gd name="connsiteX187" fmla="*/ 5366657 w 6792686"/>
              <a:gd name="connsiteY187" fmla="*/ 3744685 h 4550228"/>
              <a:gd name="connsiteX188" fmla="*/ 5388429 w 6792686"/>
              <a:gd name="connsiteY188" fmla="*/ 3712028 h 4550228"/>
              <a:gd name="connsiteX189" fmla="*/ 5421086 w 6792686"/>
              <a:gd name="connsiteY189" fmla="*/ 3646714 h 4550228"/>
              <a:gd name="connsiteX190" fmla="*/ 5431972 w 6792686"/>
              <a:gd name="connsiteY190" fmla="*/ 3614057 h 4550228"/>
              <a:gd name="connsiteX191" fmla="*/ 5497286 w 6792686"/>
              <a:gd name="connsiteY191" fmla="*/ 3526971 h 4550228"/>
              <a:gd name="connsiteX192" fmla="*/ 5508172 w 6792686"/>
              <a:gd name="connsiteY192" fmla="*/ 3494314 h 4550228"/>
              <a:gd name="connsiteX193" fmla="*/ 5562600 w 6792686"/>
              <a:gd name="connsiteY193" fmla="*/ 3450771 h 4550228"/>
              <a:gd name="connsiteX194" fmla="*/ 5606143 w 6792686"/>
              <a:gd name="connsiteY194" fmla="*/ 3396342 h 4550228"/>
              <a:gd name="connsiteX195" fmla="*/ 5638800 w 6792686"/>
              <a:gd name="connsiteY195" fmla="*/ 3374571 h 4550228"/>
              <a:gd name="connsiteX196" fmla="*/ 5682343 w 6792686"/>
              <a:gd name="connsiteY196" fmla="*/ 3331028 h 4550228"/>
              <a:gd name="connsiteX197" fmla="*/ 5812972 w 6792686"/>
              <a:gd name="connsiteY197" fmla="*/ 3200400 h 4550228"/>
              <a:gd name="connsiteX198" fmla="*/ 5834743 w 6792686"/>
              <a:gd name="connsiteY198" fmla="*/ 3178628 h 4550228"/>
              <a:gd name="connsiteX199" fmla="*/ 5856514 w 6792686"/>
              <a:gd name="connsiteY199" fmla="*/ 3145971 h 4550228"/>
              <a:gd name="connsiteX200" fmla="*/ 5889172 w 6792686"/>
              <a:gd name="connsiteY200" fmla="*/ 3124200 h 4550228"/>
              <a:gd name="connsiteX201" fmla="*/ 5943600 w 6792686"/>
              <a:gd name="connsiteY201" fmla="*/ 3069771 h 4550228"/>
              <a:gd name="connsiteX202" fmla="*/ 5965372 w 6792686"/>
              <a:gd name="connsiteY202" fmla="*/ 3048000 h 4550228"/>
              <a:gd name="connsiteX203" fmla="*/ 5987143 w 6792686"/>
              <a:gd name="connsiteY203" fmla="*/ 3015342 h 4550228"/>
              <a:gd name="connsiteX204" fmla="*/ 6019800 w 6792686"/>
              <a:gd name="connsiteY204" fmla="*/ 2993571 h 4550228"/>
              <a:gd name="connsiteX205" fmla="*/ 6096000 w 6792686"/>
              <a:gd name="connsiteY205" fmla="*/ 2917371 h 4550228"/>
              <a:gd name="connsiteX206" fmla="*/ 6139543 w 6792686"/>
              <a:gd name="connsiteY206" fmla="*/ 2873828 h 4550228"/>
              <a:gd name="connsiteX207" fmla="*/ 6161314 w 6792686"/>
              <a:gd name="connsiteY207" fmla="*/ 2841171 h 4550228"/>
              <a:gd name="connsiteX208" fmla="*/ 6193972 w 6792686"/>
              <a:gd name="connsiteY208" fmla="*/ 2819400 h 4550228"/>
              <a:gd name="connsiteX209" fmla="*/ 6248400 w 6792686"/>
              <a:gd name="connsiteY209" fmla="*/ 2764971 h 4550228"/>
              <a:gd name="connsiteX210" fmla="*/ 6270172 w 6792686"/>
              <a:gd name="connsiteY210" fmla="*/ 2743200 h 4550228"/>
              <a:gd name="connsiteX211" fmla="*/ 6291943 w 6792686"/>
              <a:gd name="connsiteY211" fmla="*/ 2710542 h 4550228"/>
              <a:gd name="connsiteX212" fmla="*/ 6324600 w 6792686"/>
              <a:gd name="connsiteY212" fmla="*/ 2688771 h 4550228"/>
              <a:gd name="connsiteX213" fmla="*/ 6368143 w 6792686"/>
              <a:gd name="connsiteY213" fmla="*/ 2645228 h 4550228"/>
              <a:gd name="connsiteX214" fmla="*/ 6444343 w 6792686"/>
              <a:gd name="connsiteY214" fmla="*/ 2569028 h 4550228"/>
              <a:gd name="connsiteX215" fmla="*/ 6498772 w 6792686"/>
              <a:gd name="connsiteY215" fmla="*/ 2514600 h 4550228"/>
              <a:gd name="connsiteX216" fmla="*/ 6520543 w 6792686"/>
              <a:gd name="connsiteY216" fmla="*/ 2492828 h 4550228"/>
              <a:gd name="connsiteX217" fmla="*/ 6564086 w 6792686"/>
              <a:gd name="connsiteY217" fmla="*/ 2383971 h 4550228"/>
              <a:gd name="connsiteX218" fmla="*/ 6585857 w 6792686"/>
              <a:gd name="connsiteY218" fmla="*/ 2329542 h 4550228"/>
              <a:gd name="connsiteX219" fmla="*/ 6596743 w 6792686"/>
              <a:gd name="connsiteY219" fmla="*/ 2286000 h 4550228"/>
              <a:gd name="connsiteX220" fmla="*/ 6618514 w 6792686"/>
              <a:gd name="connsiteY220" fmla="*/ 2253342 h 4550228"/>
              <a:gd name="connsiteX221" fmla="*/ 6629400 w 6792686"/>
              <a:gd name="connsiteY221" fmla="*/ 2220685 h 4550228"/>
              <a:gd name="connsiteX222" fmla="*/ 6651172 w 6792686"/>
              <a:gd name="connsiteY222" fmla="*/ 2177142 h 4550228"/>
              <a:gd name="connsiteX223" fmla="*/ 6672943 w 6792686"/>
              <a:gd name="connsiteY223" fmla="*/ 2111828 h 4550228"/>
              <a:gd name="connsiteX224" fmla="*/ 6716486 w 6792686"/>
              <a:gd name="connsiteY224" fmla="*/ 2035628 h 4550228"/>
              <a:gd name="connsiteX225" fmla="*/ 6727372 w 6792686"/>
              <a:gd name="connsiteY225" fmla="*/ 2002971 h 4550228"/>
              <a:gd name="connsiteX226" fmla="*/ 6749143 w 6792686"/>
              <a:gd name="connsiteY226" fmla="*/ 1948542 h 4550228"/>
              <a:gd name="connsiteX227" fmla="*/ 6738257 w 6792686"/>
              <a:gd name="connsiteY227" fmla="*/ 1393371 h 4550228"/>
              <a:gd name="connsiteX228" fmla="*/ 6716486 w 6792686"/>
              <a:gd name="connsiteY228" fmla="*/ 1349828 h 4550228"/>
              <a:gd name="connsiteX229" fmla="*/ 6705600 w 6792686"/>
              <a:gd name="connsiteY229" fmla="*/ 1284514 h 4550228"/>
              <a:gd name="connsiteX230" fmla="*/ 6694714 w 6792686"/>
              <a:gd name="connsiteY230" fmla="*/ 1251857 h 4550228"/>
              <a:gd name="connsiteX231" fmla="*/ 6705600 w 6792686"/>
              <a:gd name="connsiteY231" fmla="*/ 772885 h 4550228"/>
              <a:gd name="connsiteX232" fmla="*/ 6738257 w 6792686"/>
              <a:gd name="connsiteY232" fmla="*/ 707571 h 4550228"/>
              <a:gd name="connsiteX233" fmla="*/ 6760029 w 6792686"/>
              <a:gd name="connsiteY233" fmla="*/ 642257 h 4550228"/>
              <a:gd name="connsiteX234" fmla="*/ 6770914 w 6792686"/>
              <a:gd name="connsiteY234" fmla="*/ 511628 h 4550228"/>
              <a:gd name="connsiteX235" fmla="*/ 6792686 w 6792686"/>
              <a:gd name="connsiteY235" fmla="*/ 424542 h 4550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6792686" h="4550228">
                <a:moveTo>
                  <a:pt x="2743200" y="642257"/>
                </a:moveTo>
                <a:cubicBezTo>
                  <a:pt x="2711323" y="594441"/>
                  <a:pt x="2649511" y="497636"/>
                  <a:pt x="2612572" y="468085"/>
                </a:cubicBezTo>
                <a:cubicBezTo>
                  <a:pt x="2594429" y="453571"/>
                  <a:pt x="2574572" y="440971"/>
                  <a:pt x="2558143" y="424542"/>
                </a:cubicBezTo>
                <a:cubicBezTo>
                  <a:pt x="2541714" y="408113"/>
                  <a:pt x="2530143" y="387384"/>
                  <a:pt x="2514600" y="370114"/>
                </a:cubicBezTo>
                <a:cubicBezTo>
                  <a:pt x="2449682" y="297983"/>
                  <a:pt x="2469335" y="329529"/>
                  <a:pt x="2394857" y="261257"/>
                </a:cubicBezTo>
                <a:cubicBezTo>
                  <a:pt x="2349507" y="219686"/>
                  <a:pt x="2326123" y="184860"/>
                  <a:pt x="2275114" y="152400"/>
                </a:cubicBezTo>
                <a:cubicBezTo>
                  <a:pt x="2254578" y="139332"/>
                  <a:pt x="2230336" y="132810"/>
                  <a:pt x="2209800" y="119742"/>
                </a:cubicBezTo>
                <a:cubicBezTo>
                  <a:pt x="2190199" y="107268"/>
                  <a:pt x="2176153" y="86590"/>
                  <a:pt x="2155372" y="76200"/>
                </a:cubicBezTo>
                <a:cubicBezTo>
                  <a:pt x="2138823" y="67926"/>
                  <a:pt x="2118665" y="70631"/>
                  <a:pt x="2100943" y="65314"/>
                </a:cubicBezTo>
                <a:cubicBezTo>
                  <a:pt x="2051679" y="50535"/>
                  <a:pt x="2029406" y="32309"/>
                  <a:pt x="1981200" y="10885"/>
                </a:cubicBezTo>
                <a:cubicBezTo>
                  <a:pt x="1970715" y="6225"/>
                  <a:pt x="1959429" y="3628"/>
                  <a:pt x="1948543" y="0"/>
                </a:cubicBezTo>
                <a:cubicBezTo>
                  <a:pt x="1861457" y="3628"/>
                  <a:pt x="1773873" y="894"/>
                  <a:pt x="1687286" y="10885"/>
                </a:cubicBezTo>
                <a:cubicBezTo>
                  <a:pt x="1677090" y="12061"/>
                  <a:pt x="1674425" y="27565"/>
                  <a:pt x="1665514" y="32657"/>
                </a:cubicBezTo>
                <a:cubicBezTo>
                  <a:pt x="1525813" y="112486"/>
                  <a:pt x="1690252" y="-4946"/>
                  <a:pt x="1567543" y="87085"/>
                </a:cubicBezTo>
                <a:cubicBezTo>
                  <a:pt x="1550310" y="112935"/>
                  <a:pt x="1533372" y="139651"/>
                  <a:pt x="1513114" y="163285"/>
                </a:cubicBezTo>
                <a:cubicBezTo>
                  <a:pt x="1503095" y="174973"/>
                  <a:pt x="1491343" y="185056"/>
                  <a:pt x="1480457" y="195942"/>
                </a:cubicBezTo>
                <a:cubicBezTo>
                  <a:pt x="1473200" y="214085"/>
                  <a:pt x="1467425" y="232893"/>
                  <a:pt x="1458686" y="250371"/>
                </a:cubicBezTo>
                <a:cubicBezTo>
                  <a:pt x="1452835" y="262073"/>
                  <a:pt x="1441508" y="270778"/>
                  <a:pt x="1436914" y="283028"/>
                </a:cubicBezTo>
                <a:cubicBezTo>
                  <a:pt x="1430417" y="300352"/>
                  <a:pt x="1430516" y="319507"/>
                  <a:pt x="1426029" y="337457"/>
                </a:cubicBezTo>
                <a:cubicBezTo>
                  <a:pt x="1423246" y="348589"/>
                  <a:pt x="1418772" y="359228"/>
                  <a:pt x="1415143" y="370114"/>
                </a:cubicBezTo>
                <a:cubicBezTo>
                  <a:pt x="1418772" y="417285"/>
                  <a:pt x="1416751" y="465236"/>
                  <a:pt x="1426029" y="511628"/>
                </a:cubicBezTo>
                <a:cubicBezTo>
                  <a:pt x="1428042" y="521692"/>
                  <a:pt x="1441389" y="525386"/>
                  <a:pt x="1447800" y="533400"/>
                </a:cubicBezTo>
                <a:cubicBezTo>
                  <a:pt x="1483609" y="578161"/>
                  <a:pt x="1450432" y="559677"/>
                  <a:pt x="1502229" y="576942"/>
                </a:cubicBezTo>
                <a:cubicBezTo>
                  <a:pt x="1526304" y="601018"/>
                  <a:pt x="1537231" y="616215"/>
                  <a:pt x="1567543" y="631371"/>
                </a:cubicBezTo>
                <a:cubicBezTo>
                  <a:pt x="1585021" y="640110"/>
                  <a:pt x="1603676" y="646281"/>
                  <a:pt x="1621972" y="653142"/>
                </a:cubicBezTo>
                <a:cubicBezTo>
                  <a:pt x="1646351" y="662284"/>
                  <a:pt x="1685027" y="674024"/>
                  <a:pt x="1709057" y="674914"/>
                </a:cubicBezTo>
                <a:cubicBezTo>
                  <a:pt x="1886772" y="681496"/>
                  <a:pt x="2064657" y="682171"/>
                  <a:pt x="2242457" y="685800"/>
                </a:cubicBezTo>
                <a:cubicBezTo>
                  <a:pt x="2262709" y="706051"/>
                  <a:pt x="2272267" y="712762"/>
                  <a:pt x="2286000" y="740228"/>
                </a:cubicBezTo>
                <a:cubicBezTo>
                  <a:pt x="2291132" y="750491"/>
                  <a:pt x="2293257" y="761999"/>
                  <a:pt x="2296886" y="772885"/>
                </a:cubicBezTo>
                <a:cubicBezTo>
                  <a:pt x="2293257" y="823685"/>
                  <a:pt x="2294851" y="875131"/>
                  <a:pt x="2286000" y="925285"/>
                </a:cubicBezTo>
                <a:cubicBezTo>
                  <a:pt x="2283726" y="938169"/>
                  <a:pt x="2272604" y="947891"/>
                  <a:pt x="2264229" y="957942"/>
                </a:cubicBezTo>
                <a:cubicBezTo>
                  <a:pt x="2232644" y="995845"/>
                  <a:pt x="2226968" y="995763"/>
                  <a:pt x="2177143" y="1012371"/>
                </a:cubicBezTo>
                <a:cubicBezTo>
                  <a:pt x="2152082" y="1020724"/>
                  <a:pt x="2127332" y="1032942"/>
                  <a:pt x="2100943" y="1034142"/>
                </a:cubicBezTo>
                <a:cubicBezTo>
                  <a:pt x="1887047" y="1043864"/>
                  <a:pt x="1672772" y="1041399"/>
                  <a:pt x="1458686" y="1045028"/>
                </a:cubicBezTo>
                <a:cubicBezTo>
                  <a:pt x="1447800" y="1048657"/>
                  <a:pt x="1437062" y="1052762"/>
                  <a:pt x="1426029" y="1055914"/>
                </a:cubicBezTo>
                <a:cubicBezTo>
                  <a:pt x="1411644" y="1060024"/>
                  <a:pt x="1396237" y="1060907"/>
                  <a:pt x="1382486" y="1066800"/>
                </a:cubicBezTo>
                <a:cubicBezTo>
                  <a:pt x="1369446" y="1072388"/>
                  <a:pt x="1312156" y="1117119"/>
                  <a:pt x="1306286" y="1121228"/>
                </a:cubicBezTo>
                <a:cubicBezTo>
                  <a:pt x="1284850" y="1136233"/>
                  <a:pt x="1240972" y="1164771"/>
                  <a:pt x="1240972" y="1164771"/>
                </a:cubicBezTo>
                <a:cubicBezTo>
                  <a:pt x="1233715" y="1175657"/>
                  <a:pt x="1225051" y="1185726"/>
                  <a:pt x="1219200" y="1197428"/>
                </a:cubicBezTo>
                <a:cubicBezTo>
                  <a:pt x="1211390" y="1213048"/>
                  <a:pt x="1200918" y="1259672"/>
                  <a:pt x="1197429" y="1273628"/>
                </a:cubicBezTo>
                <a:cubicBezTo>
                  <a:pt x="1216528" y="1350030"/>
                  <a:pt x="1191720" y="1289692"/>
                  <a:pt x="1251857" y="1349828"/>
                </a:cubicBezTo>
                <a:cubicBezTo>
                  <a:pt x="1261108" y="1359079"/>
                  <a:pt x="1263578" y="1374109"/>
                  <a:pt x="1273629" y="1382485"/>
                </a:cubicBezTo>
                <a:cubicBezTo>
                  <a:pt x="1294486" y="1399866"/>
                  <a:pt x="1325075" y="1405859"/>
                  <a:pt x="1349829" y="1415142"/>
                </a:cubicBezTo>
                <a:cubicBezTo>
                  <a:pt x="1434863" y="1447030"/>
                  <a:pt x="1390883" y="1441367"/>
                  <a:pt x="1513114" y="1447800"/>
                </a:cubicBezTo>
                <a:cubicBezTo>
                  <a:pt x="1614638" y="1453143"/>
                  <a:pt x="1716314" y="1455057"/>
                  <a:pt x="1817914" y="1458685"/>
                </a:cubicBezTo>
                <a:cubicBezTo>
                  <a:pt x="1841990" y="1466710"/>
                  <a:pt x="1902748" y="1483543"/>
                  <a:pt x="1926772" y="1502228"/>
                </a:cubicBezTo>
                <a:cubicBezTo>
                  <a:pt x="1947025" y="1517980"/>
                  <a:pt x="1981200" y="1556657"/>
                  <a:pt x="1981200" y="1556657"/>
                </a:cubicBezTo>
                <a:cubicBezTo>
                  <a:pt x="1988457" y="1578428"/>
                  <a:pt x="2011495" y="1600663"/>
                  <a:pt x="2002972" y="1621971"/>
                </a:cubicBezTo>
                <a:cubicBezTo>
                  <a:pt x="1990874" y="1652215"/>
                  <a:pt x="1972271" y="1707101"/>
                  <a:pt x="1948543" y="1730828"/>
                </a:cubicBezTo>
                <a:cubicBezTo>
                  <a:pt x="1933582" y="1745789"/>
                  <a:pt x="1911447" y="1751352"/>
                  <a:pt x="1894114" y="1763485"/>
                </a:cubicBezTo>
                <a:cubicBezTo>
                  <a:pt x="1856422" y="1789869"/>
                  <a:pt x="1829323" y="1822736"/>
                  <a:pt x="1785257" y="1839685"/>
                </a:cubicBezTo>
                <a:cubicBezTo>
                  <a:pt x="1757330" y="1850426"/>
                  <a:pt x="1726559" y="1851996"/>
                  <a:pt x="1698172" y="1861457"/>
                </a:cubicBezTo>
                <a:lnTo>
                  <a:pt x="1665514" y="1872342"/>
                </a:lnTo>
                <a:cubicBezTo>
                  <a:pt x="1658257" y="1879599"/>
                  <a:pt x="1652544" y="1888833"/>
                  <a:pt x="1643743" y="1894114"/>
                </a:cubicBezTo>
                <a:cubicBezTo>
                  <a:pt x="1631876" y="1901234"/>
                  <a:pt x="1576605" y="1913296"/>
                  <a:pt x="1567543" y="1915885"/>
                </a:cubicBezTo>
                <a:cubicBezTo>
                  <a:pt x="1556510" y="1919037"/>
                  <a:pt x="1545433" y="1922251"/>
                  <a:pt x="1534886" y="1926771"/>
                </a:cubicBezTo>
                <a:cubicBezTo>
                  <a:pt x="1519971" y="1933163"/>
                  <a:pt x="1506738" y="1943410"/>
                  <a:pt x="1491343" y="1948542"/>
                </a:cubicBezTo>
                <a:cubicBezTo>
                  <a:pt x="1399943" y="1979009"/>
                  <a:pt x="1421159" y="1962930"/>
                  <a:pt x="1338943" y="1981200"/>
                </a:cubicBezTo>
                <a:cubicBezTo>
                  <a:pt x="1327742" y="1983689"/>
                  <a:pt x="1317319" y="1988933"/>
                  <a:pt x="1306286" y="1992085"/>
                </a:cubicBezTo>
                <a:cubicBezTo>
                  <a:pt x="1291901" y="1996195"/>
                  <a:pt x="1277372" y="1999836"/>
                  <a:pt x="1262743" y="2002971"/>
                </a:cubicBezTo>
                <a:cubicBezTo>
                  <a:pt x="1226560" y="2010724"/>
                  <a:pt x="1153886" y="2024742"/>
                  <a:pt x="1153886" y="2024742"/>
                </a:cubicBezTo>
                <a:cubicBezTo>
                  <a:pt x="1092200" y="2021114"/>
                  <a:pt x="1029530" y="2025419"/>
                  <a:pt x="968829" y="2013857"/>
                </a:cubicBezTo>
                <a:cubicBezTo>
                  <a:pt x="951007" y="2010462"/>
                  <a:pt x="942131" y="1987938"/>
                  <a:pt x="925286" y="1981200"/>
                </a:cubicBezTo>
                <a:cubicBezTo>
                  <a:pt x="904793" y="1973003"/>
                  <a:pt x="881688" y="1974262"/>
                  <a:pt x="859972" y="1970314"/>
                </a:cubicBezTo>
                <a:cubicBezTo>
                  <a:pt x="841768" y="1967004"/>
                  <a:pt x="823976" y="1961031"/>
                  <a:pt x="805543" y="1959428"/>
                </a:cubicBezTo>
                <a:cubicBezTo>
                  <a:pt x="740374" y="1953761"/>
                  <a:pt x="674914" y="1952171"/>
                  <a:pt x="609600" y="1948542"/>
                </a:cubicBezTo>
                <a:cubicBezTo>
                  <a:pt x="591457" y="1941285"/>
                  <a:pt x="572649" y="1935509"/>
                  <a:pt x="555172" y="1926771"/>
                </a:cubicBezTo>
                <a:cubicBezTo>
                  <a:pt x="543470" y="1920920"/>
                  <a:pt x="534539" y="1910154"/>
                  <a:pt x="522514" y="1905000"/>
                </a:cubicBezTo>
                <a:cubicBezTo>
                  <a:pt x="508763" y="1899107"/>
                  <a:pt x="493165" y="1898845"/>
                  <a:pt x="478972" y="1894114"/>
                </a:cubicBezTo>
                <a:cubicBezTo>
                  <a:pt x="356017" y="1853128"/>
                  <a:pt x="485331" y="1887538"/>
                  <a:pt x="381000" y="1861457"/>
                </a:cubicBezTo>
                <a:cubicBezTo>
                  <a:pt x="330200" y="1865085"/>
                  <a:pt x="278540" y="1862354"/>
                  <a:pt x="228600" y="1872342"/>
                </a:cubicBezTo>
                <a:cubicBezTo>
                  <a:pt x="204731" y="1877116"/>
                  <a:pt x="184655" y="1893344"/>
                  <a:pt x="163286" y="1905000"/>
                </a:cubicBezTo>
                <a:cubicBezTo>
                  <a:pt x="157137" y="1908354"/>
                  <a:pt x="89671" y="1948202"/>
                  <a:pt x="76200" y="1959428"/>
                </a:cubicBezTo>
                <a:cubicBezTo>
                  <a:pt x="64373" y="1969283"/>
                  <a:pt x="54429" y="1981199"/>
                  <a:pt x="43543" y="1992085"/>
                </a:cubicBezTo>
                <a:cubicBezTo>
                  <a:pt x="39914" y="2002971"/>
                  <a:pt x="37789" y="2014479"/>
                  <a:pt x="32657" y="2024742"/>
                </a:cubicBezTo>
                <a:cubicBezTo>
                  <a:pt x="26806" y="2036444"/>
                  <a:pt x="15480" y="2045150"/>
                  <a:pt x="10886" y="2057400"/>
                </a:cubicBezTo>
                <a:cubicBezTo>
                  <a:pt x="4390" y="2074724"/>
                  <a:pt x="3629" y="2093685"/>
                  <a:pt x="0" y="2111828"/>
                </a:cubicBezTo>
                <a:cubicBezTo>
                  <a:pt x="3629" y="2155371"/>
                  <a:pt x="-4456" y="2201545"/>
                  <a:pt x="10886" y="2242457"/>
                </a:cubicBezTo>
                <a:cubicBezTo>
                  <a:pt x="19044" y="2264212"/>
                  <a:pt x="47673" y="2270880"/>
                  <a:pt x="65314" y="2286000"/>
                </a:cubicBezTo>
                <a:cubicBezTo>
                  <a:pt x="73106" y="2292679"/>
                  <a:pt x="78285" y="2302491"/>
                  <a:pt x="87086" y="2307771"/>
                </a:cubicBezTo>
                <a:cubicBezTo>
                  <a:pt x="98244" y="2314466"/>
                  <a:pt x="155148" y="2327508"/>
                  <a:pt x="163286" y="2329542"/>
                </a:cubicBezTo>
                <a:cubicBezTo>
                  <a:pt x="177800" y="2336799"/>
                  <a:pt x="191434" y="2346182"/>
                  <a:pt x="206829" y="2351314"/>
                </a:cubicBezTo>
                <a:cubicBezTo>
                  <a:pt x="224381" y="2357165"/>
                  <a:pt x="243196" y="2358186"/>
                  <a:pt x="261257" y="2362200"/>
                </a:cubicBezTo>
                <a:cubicBezTo>
                  <a:pt x="358107" y="2383722"/>
                  <a:pt x="246213" y="2367226"/>
                  <a:pt x="413657" y="2383971"/>
                </a:cubicBezTo>
                <a:cubicBezTo>
                  <a:pt x="478971" y="2380342"/>
                  <a:pt x="544891" y="2382671"/>
                  <a:pt x="609600" y="2373085"/>
                </a:cubicBezTo>
                <a:cubicBezTo>
                  <a:pt x="701308" y="2359499"/>
                  <a:pt x="717815" y="2322879"/>
                  <a:pt x="805543" y="2296885"/>
                </a:cubicBezTo>
                <a:cubicBezTo>
                  <a:pt x="869694" y="2277877"/>
                  <a:pt x="935095" y="2261640"/>
                  <a:pt x="1001486" y="2253342"/>
                </a:cubicBezTo>
                <a:cubicBezTo>
                  <a:pt x="1114032" y="2239275"/>
                  <a:pt x="1059611" y="2246594"/>
                  <a:pt x="1164772" y="2231571"/>
                </a:cubicBezTo>
                <a:cubicBezTo>
                  <a:pt x="1288143" y="2235200"/>
                  <a:pt x="1411623" y="2236136"/>
                  <a:pt x="1534886" y="2242457"/>
                </a:cubicBezTo>
                <a:cubicBezTo>
                  <a:pt x="1591738" y="2245372"/>
                  <a:pt x="1589813" y="2258935"/>
                  <a:pt x="1643743" y="2275114"/>
                </a:cubicBezTo>
                <a:cubicBezTo>
                  <a:pt x="1661465" y="2280431"/>
                  <a:pt x="1680029" y="2282371"/>
                  <a:pt x="1698172" y="2286000"/>
                </a:cubicBezTo>
                <a:cubicBezTo>
                  <a:pt x="1822203" y="2379024"/>
                  <a:pt x="1759600" y="2325657"/>
                  <a:pt x="1883229" y="2449285"/>
                </a:cubicBezTo>
                <a:cubicBezTo>
                  <a:pt x="1894115" y="2460171"/>
                  <a:pt x="1906649" y="2469626"/>
                  <a:pt x="1915886" y="2481942"/>
                </a:cubicBezTo>
                <a:cubicBezTo>
                  <a:pt x="1926772" y="2496456"/>
                  <a:pt x="1937998" y="2510721"/>
                  <a:pt x="1948543" y="2525485"/>
                </a:cubicBezTo>
                <a:cubicBezTo>
                  <a:pt x="1956147" y="2536131"/>
                  <a:pt x="1962141" y="2547926"/>
                  <a:pt x="1970314" y="2558142"/>
                </a:cubicBezTo>
                <a:cubicBezTo>
                  <a:pt x="2032359" y="2635698"/>
                  <a:pt x="1946849" y="2512058"/>
                  <a:pt x="2013857" y="2612571"/>
                </a:cubicBezTo>
                <a:cubicBezTo>
                  <a:pt x="2021736" y="2659845"/>
                  <a:pt x="2025485" y="2686664"/>
                  <a:pt x="2035629" y="2732314"/>
                </a:cubicBezTo>
                <a:cubicBezTo>
                  <a:pt x="2038874" y="2746919"/>
                  <a:pt x="2042886" y="2761343"/>
                  <a:pt x="2046514" y="2775857"/>
                </a:cubicBezTo>
                <a:cubicBezTo>
                  <a:pt x="2050143" y="2815771"/>
                  <a:pt x="2048388" y="2856547"/>
                  <a:pt x="2057400" y="2895600"/>
                </a:cubicBezTo>
                <a:cubicBezTo>
                  <a:pt x="2059708" y="2905600"/>
                  <a:pt x="2074582" y="2908191"/>
                  <a:pt x="2079172" y="2917371"/>
                </a:cubicBezTo>
                <a:cubicBezTo>
                  <a:pt x="2085863" y="2930752"/>
                  <a:pt x="2087123" y="2946244"/>
                  <a:pt x="2090057" y="2960914"/>
                </a:cubicBezTo>
                <a:cubicBezTo>
                  <a:pt x="2094386" y="2982557"/>
                  <a:pt x="2095590" y="3004815"/>
                  <a:pt x="2100943" y="3026228"/>
                </a:cubicBezTo>
                <a:cubicBezTo>
                  <a:pt x="2106509" y="3048492"/>
                  <a:pt x="2122714" y="3091542"/>
                  <a:pt x="2122714" y="3091542"/>
                </a:cubicBezTo>
                <a:cubicBezTo>
                  <a:pt x="2126343" y="3428999"/>
                  <a:pt x="2123378" y="3766592"/>
                  <a:pt x="2133600" y="4103914"/>
                </a:cubicBezTo>
                <a:cubicBezTo>
                  <a:pt x="2134458" y="4132239"/>
                  <a:pt x="2156923" y="4178295"/>
                  <a:pt x="2177143" y="4201885"/>
                </a:cubicBezTo>
                <a:cubicBezTo>
                  <a:pt x="2190501" y="4217470"/>
                  <a:pt x="2220686" y="4245428"/>
                  <a:pt x="2220686" y="4245428"/>
                </a:cubicBezTo>
                <a:cubicBezTo>
                  <a:pt x="2224315" y="4256314"/>
                  <a:pt x="2224404" y="4269125"/>
                  <a:pt x="2231572" y="4278085"/>
                </a:cubicBezTo>
                <a:cubicBezTo>
                  <a:pt x="2241664" y="4290700"/>
                  <a:pt x="2279981" y="4309333"/>
                  <a:pt x="2296886" y="4310742"/>
                </a:cubicBezTo>
                <a:cubicBezTo>
                  <a:pt x="2372909" y="4317077"/>
                  <a:pt x="2449286" y="4317999"/>
                  <a:pt x="2525486" y="4321628"/>
                </a:cubicBezTo>
                <a:cubicBezTo>
                  <a:pt x="2615139" y="4351513"/>
                  <a:pt x="2574574" y="4327173"/>
                  <a:pt x="2645229" y="4397828"/>
                </a:cubicBezTo>
                <a:lnTo>
                  <a:pt x="2667000" y="4419600"/>
                </a:lnTo>
                <a:cubicBezTo>
                  <a:pt x="2685143" y="4412343"/>
                  <a:pt x="2705528" y="4409186"/>
                  <a:pt x="2721429" y="4397828"/>
                </a:cubicBezTo>
                <a:cubicBezTo>
                  <a:pt x="2732075" y="4390224"/>
                  <a:pt x="2735027" y="4375387"/>
                  <a:pt x="2743200" y="4365171"/>
                </a:cubicBezTo>
                <a:cubicBezTo>
                  <a:pt x="2749611" y="4357157"/>
                  <a:pt x="2757715" y="4350657"/>
                  <a:pt x="2764972" y="4343400"/>
                </a:cubicBezTo>
                <a:cubicBezTo>
                  <a:pt x="2772229" y="4328886"/>
                  <a:pt x="2778143" y="4313618"/>
                  <a:pt x="2786743" y="4299857"/>
                </a:cubicBezTo>
                <a:cubicBezTo>
                  <a:pt x="2796359" y="4284472"/>
                  <a:pt x="2810399" y="4272066"/>
                  <a:pt x="2819400" y="4256314"/>
                </a:cubicBezTo>
                <a:cubicBezTo>
                  <a:pt x="2857084" y="4190367"/>
                  <a:pt x="2801106" y="4252838"/>
                  <a:pt x="2852057" y="4201885"/>
                </a:cubicBezTo>
                <a:cubicBezTo>
                  <a:pt x="2877587" y="4125299"/>
                  <a:pt x="2844360" y="4219846"/>
                  <a:pt x="2884714" y="4125685"/>
                </a:cubicBezTo>
                <a:cubicBezTo>
                  <a:pt x="2894085" y="4103819"/>
                  <a:pt x="2900961" y="4071584"/>
                  <a:pt x="2906486" y="4049485"/>
                </a:cubicBezTo>
                <a:cubicBezTo>
                  <a:pt x="2901329" y="4003071"/>
                  <a:pt x="2916690" y="3955459"/>
                  <a:pt x="2873829" y="3929742"/>
                </a:cubicBezTo>
                <a:cubicBezTo>
                  <a:pt x="2863990" y="3923838"/>
                  <a:pt x="2852058" y="3922485"/>
                  <a:pt x="2841172" y="3918857"/>
                </a:cubicBezTo>
                <a:cubicBezTo>
                  <a:pt x="2788599" y="3866284"/>
                  <a:pt x="2855410" y="3930248"/>
                  <a:pt x="2786743" y="3875314"/>
                </a:cubicBezTo>
                <a:cubicBezTo>
                  <a:pt x="2778729" y="3868903"/>
                  <a:pt x="2774152" y="3858132"/>
                  <a:pt x="2764972" y="3853542"/>
                </a:cubicBezTo>
                <a:cubicBezTo>
                  <a:pt x="2744446" y="3843279"/>
                  <a:pt x="2721429" y="3839028"/>
                  <a:pt x="2699657" y="3831771"/>
                </a:cubicBezTo>
                <a:lnTo>
                  <a:pt x="2667000" y="3820885"/>
                </a:lnTo>
                <a:cubicBezTo>
                  <a:pt x="2649224" y="3794221"/>
                  <a:pt x="2634343" y="3779831"/>
                  <a:pt x="2634343" y="3744685"/>
                </a:cubicBezTo>
                <a:cubicBezTo>
                  <a:pt x="2634343" y="3726183"/>
                  <a:pt x="2632146" y="3703340"/>
                  <a:pt x="2645229" y="3690257"/>
                </a:cubicBezTo>
                <a:cubicBezTo>
                  <a:pt x="2654066" y="3681420"/>
                  <a:pt x="2734350" y="3662534"/>
                  <a:pt x="2754086" y="3657600"/>
                </a:cubicBezTo>
                <a:cubicBezTo>
                  <a:pt x="2881086" y="3661228"/>
                  <a:pt x="3008428" y="3658486"/>
                  <a:pt x="3135086" y="3668485"/>
                </a:cubicBezTo>
                <a:cubicBezTo>
                  <a:pt x="3148128" y="3669515"/>
                  <a:pt x="3156041" y="3684406"/>
                  <a:pt x="3167743" y="3690257"/>
                </a:cubicBezTo>
                <a:cubicBezTo>
                  <a:pt x="3178006" y="3695389"/>
                  <a:pt x="3189514" y="3697514"/>
                  <a:pt x="3200400" y="3701142"/>
                </a:cubicBezTo>
                <a:cubicBezTo>
                  <a:pt x="3211286" y="3708399"/>
                  <a:pt x="3221355" y="3717063"/>
                  <a:pt x="3233057" y="3722914"/>
                </a:cubicBezTo>
                <a:cubicBezTo>
                  <a:pt x="3243320" y="3728046"/>
                  <a:pt x="3255875" y="3727896"/>
                  <a:pt x="3265714" y="3733800"/>
                </a:cubicBezTo>
                <a:cubicBezTo>
                  <a:pt x="3274515" y="3739080"/>
                  <a:pt x="3279275" y="3749413"/>
                  <a:pt x="3287486" y="3755571"/>
                </a:cubicBezTo>
                <a:cubicBezTo>
                  <a:pt x="3308419" y="3771270"/>
                  <a:pt x="3331029" y="3784600"/>
                  <a:pt x="3352800" y="3799114"/>
                </a:cubicBezTo>
                <a:lnTo>
                  <a:pt x="3385457" y="3820885"/>
                </a:lnTo>
                <a:cubicBezTo>
                  <a:pt x="3389086" y="3831771"/>
                  <a:pt x="3391823" y="3842995"/>
                  <a:pt x="3396343" y="3853542"/>
                </a:cubicBezTo>
                <a:cubicBezTo>
                  <a:pt x="3402735" y="3868457"/>
                  <a:pt x="3412982" y="3881690"/>
                  <a:pt x="3418114" y="3897085"/>
                </a:cubicBezTo>
                <a:cubicBezTo>
                  <a:pt x="3423965" y="3914638"/>
                  <a:pt x="3425371" y="3933371"/>
                  <a:pt x="3429000" y="3951514"/>
                </a:cubicBezTo>
                <a:cubicBezTo>
                  <a:pt x="3421743" y="4013200"/>
                  <a:pt x="3418340" y="4075462"/>
                  <a:pt x="3407229" y="4136571"/>
                </a:cubicBezTo>
                <a:cubicBezTo>
                  <a:pt x="3403733" y="4155796"/>
                  <a:pt x="3391072" y="4172283"/>
                  <a:pt x="3385457" y="4191000"/>
                </a:cubicBezTo>
                <a:cubicBezTo>
                  <a:pt x="3359777" y="4276601"/>
                  <a:pt x="3393483" y="4217062"/>
                  <a:pt x="3352800" y="4278085"/>
                </a:cubicBezTo>
                <a:cubicBezTo>
                  <a:pt x="3349171" y="4292599"/>
                  <a:pt x="3341914" y="4306667"/>
                  <a:pt x="3341914" y="4321628"/>
                </a:cubicBezTo>
                <a:cubicBezTo>
                  <a:pt x="3341914" y="4333103"/>
                  <a:pt x="3341333" y="4353868"/>
                  <a:pt x="3352800" y="4354285"/>
                </a:cubicBezTo>
                <a:cubicBezTo>
                  <a:pt x="3548647" y="4361407"/>
                  <a:pt x="3744686" y="4347028"/>
                  <a:pt x="3940629" y="4343400"/>
                </a:cubicBezTo>
                <a:cubicBezTo>
                  <a:pt x="4009369" y="4326215"/>
                  <a:pt x="3964938" y="4347696"/>
                  <a:pt x="4005943" y="4299857"/>
                </a:cubicBezTo>
                <a:cubicBezTo>
                  <a:pt x="4019301" y="4284272"/>
                  <a:pt x="4034972" y="4270828"/>
                  <a:pt x="4049486" y="4256314"/>
                </a:cubicBezTo>
                <a:lnTo>
                  <a:pt x="4071257" y="4234542"/>
                </a:lnTo>
                <a:cubicBezTo>
                  <a:pt x="4078514" y="4227285"/>
                  <a:pt x="4087336" y="4221311"/>
                  <a:pt x="4093029" y="4212771"/>
                </a:cubicBezTo>
                <a:cubicBezTo>
                  <a:pt x="4155421" y="4119181"/>
                  <a:pt x="4080618" y="4237594"/>
                  <a:pt x="4125686" y="4147457"/>
                </a:cubicBezTo>
                <a:cubicBezTo>
                  <a:pt x="4139419" y="4119992"/>
                  <a:pt x="4148978" y="4113279"/>
                  <a:pt x="4169229" y="4093028"/>
                </a:cubicBezTo>
                <a:cubicBezTo>
                  <a:pt x="4165600" y="4056742"/>
                  <a:pt x="4169067" y="4019025"/>
                  <a:pt x="4158343" y="3984171"/>
                </a:cubicBezTo>
                <a:cubicBezTo>
                  <a:pt x="4153816" y="3969457"/>
                  <a:pt x="4137512" y="3961369"/>
                  <a:pt x="4125686" y="3951514"/>
                </a:cubicBezTo>
                <a:cubicBezTo>
                  <a:pt x="4097515" y="3928038"/>
                  <a:pt x="4060972" y="3919027"/>
                  <a:pt x="4136572" y="3940628"/>
                </a:cubicBezTo>
                <a:cubicBezTo>
                  <a:pt x="4147605" y="3943780"/>
                  <a:pt x="4158097" y="3948731"/>
                  <a:pt x="4169229" y="3951514"/>
                </a:cubicBezTo>
                <a:cubicBezTo>
                  <a:pt x="4187179" y="3956002"/>
                  <a:pt x="4205514" y="3958771"/>
                  <a:pt x="4223657" y="3962400"/>
                </a:cubicBezTo>
                <a:cubicBezTo>
                  <a:pt x="4247547" y="3978326"/>
                  <a:pt x="4272234" y="3996734"/>
                  <a:pt x="4299857" y="4005942"/>
                </a:cubicBezTo>
                <a:cubicBezTo>
                  <a:pt x="4317410" y="4011793"/>
                  <a:pt x="4336143" y="4013199"/>
                  <a:pt x="4354286" y="4016828"/>
                </a:cubicBezTo>
                <a:cubicBezTo>
                  <a:pt x="4368800" y="4024085"/>
                  <a:pt x="4384624" y="4029168"/>
                  <a:pt x="4397829" y="4038600"/>
                </a:cubicBezTo>
                <a:cubicBezTo>
                  <a:pt x="4469175" y="4089562"/>
                  <a:pt x="4393092" y="4058793"/>
                  <a:pt x="4463143" y="4082142"/>
                </a:cubicBezTo>
                <a:cubicBezTo>
                  <a:pt x="4470400" y="4089399"/>
                  <a:pt x="4477030" y="4097344"/>
                  <a:pt x="4484914" y="4103914"/>
                </a:cubicBezTo>
                <a:cubicBezTo>
                  <a:pt x="4498852" y="4115529"/>
                  <a:pt x="4515628" y="4123742"/>
                  <a:pt x="4528457" y="4136571"/>
                </a:cubicBezTo>
                <a:cubicBezTo>
                  <a:pt x="4541286" y="4149400"/>
                  <a:pt x="4552303" y="4164254"/>
                  <a:pt x="4561114" y="4180114"/>
                </a:cubicBezTo>
                <a:cubicBezTo>
                  <a:pt x="4570604" y="4197195"/>
                  <a:pt x="4573529" y="4217388"/>
                  <a:pt x="4582886" y="4234542"/>
                </a:cubicBezTo>
                <a:cubicBezTo>
                  <a:pt x="4595416" y="4257513"/>
                  <a:pt x="4626429" y="4299857"/>
                  <a:pt x="4626429" y="4299857"/>
                </a:cubicBezTo>
                <a:cubicBezTo>
                  <a:pt x="4630057" y="4310743"/>
                  <a:pt x="4635973" y="4321118"/>
                  <a:pt x="4637314" y="4332514"/>
                </a:cubicBezTo>
                <a:cubicBezTo>
                  <a:pt x="4643265" y="4383095"/>
                  <a:pt x="4634569" y="4435843"/>
                  <a:pt x="4648200" y="4484914"/>
                </a:cubicBezTo>
                <a:cubicBezTo>
                  <a:pt x="4654200" y="4506512"/>
                  <a:pt x="4704489" y="4536954"/>
                  <a:pt x="4724400" y="4550228"/>
                </a:cubicBezTo>
                <a:cubicBezTo>
                  <a:pt x="4789714" y="4546599"/>
                  <a:pt x="4857046" y="4555854"/>
                  <a:pt x="4920343" y="4539342"/>
                </a:cubicBezTo>
                <a:cubicBezTo>
                  <a:pt x="4945170" y="4532865"/>
                  <a:pt x="4974772" y="4484914"/>
                  <a:pt x="4974772" y="4484914"/>
                </a:cubicBezTo>
                <a:cubicBezTo>
                  <a:pt x="4978400" y="4474028"/>
                  <a:pt x="4979754" y="4462096"/>
                  <a:pt x="4985657" y="4452257"/>
                </a:cubicBezTo>
                <a:cubicBezTo>
                  <a:pt x="4990937" y="4443456"/>
                  <a:pt x="5001018" y="4438499"/>
                  <a:pt x="5007429" y="4430485"/>
                </a:cubicBezTo>
                <a:cubicBezTo>
                  <a:pt x="5015602" y="4420269"/>
                  <a:pt x="5021027" y="4408044"/>
                  <a:pt x="5029200" y="4397828"/>
                </a:cubicBezTo>
                <a:cubicBezTo>
                  <a:pt x="5035611" y="4389814"/>
                  <a:pt x="5044561" y="4384071"/>
                  <a:pt x="5050972" y="4376057"/>
                </a:cubicBezTo>
                <a:cubicBezTo>
                  <a:pt x="5105911" y="4307384"/>
                  <a:pt x="5041939" y="4374206"/>
                  <a:pt x="5094514" y="4321628"/>
                </a:cubicBezTo>
                <a:cubicBezTo>
                  <a:pt x="5125355" y="4229107"/>
                  <a:pt x="5082340" y="4341920"/>
                  <a:pt x="5127172" y="4267200"/>
                </a:cubicBezTo>
                <a:cubicBezTo>
                  <a:pt x="5133076" y="4257360"/>
                  <a:pt x="5133537" y="4245089"/>
                  <a:pt x="5138057" y="4234542"/>
                </a:cubicBezTo>
                <a:cubicBezTo>
                  <a:pt x="5144449" y="4219627"/>
                  <a:pt x="5152572" y="4205514"/>
                  <a:pt x="5159829" y="4191000"/>
                </a:cubicBezTo>
                <a:cubicBezTo>
                  <a:pt x="5163457" y="4176486"/>
                  <a:pt x="5165461" y="4161465"/>
                  <a:pt x="5170714" y="4147457"/>
                </a:cubicBezTo>
                <a:cubicBezTo>
                  <a:pt x="5188654" y="4099616"/>
                  <a:pt x="5191291" y="4111448"/>
                  <a:pt x="5214257" y="4071257"/>
                </a:cubicBezTo>
                <a:cubicBezTo>
                  <a:pt x="5222308" y="4057168"/>
                  <a:pt x="5227978" y="4041803"/>
                  <a:pt x="5236029" y="4027714"/>
                </a:cubicBezTo>
                <a:cubicBezTo>
                  <a:pt x="5242520" y="4016355"/>
                  <a:pt x="5251949" y="4006759"/>
                  <a:pt x="5257800" y="3995057"/>
                </a:cubicBezTo>
                <a:cubicBezTo>
                  <a:pt x="5262932" y="3984794"/>
                  <a:pt x="5262782" y="3972239"/>
                  <a:pt x="5268686" y="3962400"/>
                </a:cubicBezTo>
                <a:cubicBezTo>
                  <a:pt x="5273966" y="3953599"/>
                  <a:pt x="5284299" y="3948839"/>
                  <a:pt x="5290457" y="3940628"/>
                </a:cubicBezTo>
                <a:cubicBezTo>
                  <a:pt x="5306156" y="3919695"/>
                  <a:pt x="5334000" y="3875314"/>
                  <a:pt x="5334000" y="3875314"/>
                </a:cubicBezTo>
                <a:cubicBezTo>
                  <a:pt x="5337629" y="3860800"/>
                  <a:pt x="5340776" y="3846156"/>
                  <a:pt x="5344886" y="3831771"/>
                </a:cubicBezTo>
                <a:cubicBezTo>
                  <a:pt x="5348038" y="3820738"/>
                  <a:pt x="5352989" y="3810246"/>
                  <a:pt x="5355772" y="3799114"/>
                </a:cubicBezTo>
                <a:cubicBezTo>
                  <a:pt x="5360259" y="3781164"/>
                  <a:pt x="5360160" y="3762009"/>
                  <a:pt x="5366657" y="3744685"/>
                </a:cubicBezTo>
                <a:cubicBezTo>
                  <a:pt x="5371251" y="3732435"/>
                  <a:pt x="5381172" y="3722914"/>
                  <a:pt x="5388429" y="3712028"/>
                </a:cubicBezTo>
                <a:cubicBezTo>
                  <a:pt x="5415786" y="3629951"/>
                  <a:pt x="5378884" y="3731115"/>
                  <a:pt x="5421086" y="3646714"/>
                </a:cubicBezTo>
                <a:cubicBezTo>
                  <a:pt x="5426218" y="3636451"/>
                  <a:pt x="5426400" y="3624088"/>
                  <a:pt x="5431972" y="3614057"/>
                </a:cubicBezTo>
                <a:cubicBezTo>
                  <a:pt x="5462747" y="3558662"/>
                  <a:pt x="5464252" y="3560003"/>
                  <a:pt x="5497286" y="3526971"/>
                </a:cubicBezTo>
                <a:cubicBezTo>
                  <a:pt x="5500915" y="3516085"/>
                  <a:pt x="5502268" y="3504153"/>
                  <a:pt x="5508172" y="3494314"/>
                </a:cubicBezTo>
                <a:cubicBezTo>
                  <a:pt x="5518514" y="3477077"/>
                  <a:pt x="5547765" y="3460661"/>
                  <a:pt x="5562600" y="3450771"/>
                </a:cubicBezTo>
                <a:cubicBezTo>
                  <a:pt x="5578764" y="3426526"/>
                  <a:pt x="5583987" y="3414067"/>
                  <a:pt x="5606143" y="3396342"/>
                </a:cubicBezTo>
                <a:cubicBezTo>
                  <a:pt x="5616359" y="3388169"/>
                  <a:pt x="5628867" y="3383085"/>
                  <a:pt x="5638800" y="3374571"/>
                </a:cubicBezTo>
                <a:cubicBezTo>
                  <a:pt x="5654385" y="3361213"/>
                  <a:pt x="5667829" y="3345542"/>
                  <a:pt x="5682343" y="3331028"/>
                </a:cubicBezTo>
                <a:lnTo>
                  <a:pt x="5812972" y="3200400"/>
                </a:lnTo>
                <a:cubicBezTo>
                  <a:pt x="5820229" y="3193143"/>
                  <a:pt x="5829050" y="3187168"/>
                  <a:pt x="5834743" y="3178628"/>
                </a:cubicBezTo>
                <a:cubicBezTo>
                  <a:pt x="5842000" y="3167742"/>
                  <a:pt x="5847263" y="3155222"/>
                  <a:pt x="5856514" y="3145971"/>
                </a:cubicBezTo>
                <a:cubicBezTo>
                  <a:pt x="5865765" y="3136720"/>
                  <a:pt x="5879326" y="3132815"/>
                  <a:pt x="5889172" y="3124200"/>
                </a:cubicBezTo>
                <a:cubicBezTo>
                  <a:pt x="5908482" y="3107304"/>
                  <a:pt x="5925457" y="3087914"/>
                  <a:pt x="5943600" y="3069771"/>
                </a:cubicBezTo>
                <a:cubicBezTo>
                  <a:pt x="5950857" y="3062514"/>
                  <a:pt x="5959679" y="3056540"/>
                  <a:pt x="5965372" y="3048000"/>
                </a:cubicBezTo>
                <a:cubicBezTo>
                  <a:pt x="5972629" y="3037114"/>
                  <a:pt x="5977892" y="3024593"/>
                  <a:pt x="5987143" y="3015342"/>
                </a:cubicBezTo>
                <a:cubicBezTo>
                  <a:pt x="5996394" y="3006091"/>
                  <a:pt x="6009867" y="3002085"/>
                  <a:pt x="6019800" y="2993571"/>
                </a:cubicBezTo>
                <a:lnTo>
                  <a:pt x="6096000" y="2917371"/>
                </a:lnTo>
                <a:lnTo>
                  <a:pt x="6139543" y="2873828"/>
                </a:lnTo>
                <a:cubicBezTo>
                  <a:pt x="6146800" y="2862942"/>
                  <a:pt x="6152063" y="2850422"/>
                  <a:pt x="6161314" y="2841171"/>
                </a:cubicBezTo>
                <a:cubicBezTo>
                  <a:pt x="6170565" y="2831920"/>
                  <a:pt x="6184126" y="2828015"/>
                  <a:pt x="6193972" y="2819400"/>
                </a:cubicBezTo>
                <a:cubicBezTo>
                  <a:pt x="6213282" y="2802504"/>
                  <a:pt x="6230257" y="2783114"/>
                  <a:pt x="6248400" y="2764971"/>
                </a:cubicBezTo>
                <a:cubicBezTo>
                  <a:pt x="6255657" y="2757714"/>
                  <a:pt x="6264479" y="2751740"/>
                  <a:pt x="6270172" y="2743200"/>
                </a:cubicBezTo>
                <a:cubicBezTo>
                  <a:pt x="6277429" y="2732314"/>
                  <a:pt x="6282692" y="2719793"/>
                  <a:pt x="6291943" y="2710542"/>
                </a:cubicBezTo>
                <a:cubicBezTo>
                  <a:pt x="6301194" y="2701291"/>
                  <a:pt x="6314667" y="2697285"/>
                  <a:pt x="6324600" y="2688771"/>
                </a:cubicBezTo>
                <a:cubicBezTo>
                  <a:pt x="6340185" y="2675413"/>
                  <a:pt x="6353629" y="2659742"/>
                  <a:pt x="6368143" y="2645228"/>
                </a:cubicBezTo>
                <a:lnTo>
                  <a:pt x="6444343" y="2569028"/>
                </a:lnTo>
                <a:lnTo>
                  <a:pt x="6498772" y="2514600"/>
                </a:lnTo>
                <a:cubicBezTo>
                  <a:pt x="6506029" y="2507343"/>
                  <a:pt x="6515953" y="2502008"/>
                  <a:pt x="6520543" y="2492828"/>
                </a:cubicBezTo>
                <a:cubicBezTo>
                  <a:pt x="6571594" y="2390724"/>
                  <a:pt x="6510288" y="2518469"/>
                  <a:pt x="6564086" y="2383971"/>
                </a:cubicBezTo>
                <a:cubicBezTo>
                  <a:pt x="6571343" y="2365828"/>
                  <a:pt x="6579678" y="2348080"/>
                  <a:pt x="6585857" y="2329542"/>
                </a:cubicBezTo>
                <a:cubicBezTo>
                  <a:pt x="6590588" y="2315349"/>
                  <a:pt x="6590850" y="2299751"/>
                  <a:pt x="6596743" y="2286000"/>
                </a:cubicBezTo>
                <a:cubicBezTo>
                  <a:pt x="6601897" y="2273975"/>
                  <a:pt x="6612663" y="2265044"/>
                  <a:pt x="6618514" y="2253342"/>
                </a:cubicBezTo>
                <a:cubicBezTo>
                  <a:pt x="6623646" y="2243079"/>
                  <a:pt x="6624880" y="2231232"/>
                  <a:pt x="6629400" y="2220685"/>
                </a:cubicBezTo>
                <a:cubicBezTo>
                  <a:pt x="6635793" y="2205770"/>
                  <a:pt x="6645145" y="2192209"/>
                  <a:pt x="6651172" y="2177142"/>
                </a:cubicBezTo>
                <a:cubicBezTo>
                  <a:pt x="6659695" y="2155834"/>
                  <a:pt x="6660213" y="2130923"/>
                  <a:pt x="6672943" y="2111828"/>
                </a:cubicBezTo>
                <a:cubicBezTo>
                  <a:pt x="6694807" y="2079032"/>
                  <a:pt x="6699913" y="2074298"/>
                  <a:pt x="6716486" y="2035628"/>
                </a:cubicBezTo>
                <a:cubicBezTo>
                  <a:pt x="6721006" y="2025081"/>
                  <a:pt x="6723343" y="2013715"/>
                  <a:pt x="6727372" y="2002971"/>
                </a:cubicBezTo>
                <a:cubicBezTo>
                  <a:pt x="6734233" y="1984675"/>
                  <a:pt x="6741886" y="1966685"/>
                  <a:pt x="6749143" y="1948542"/>
                </a:cubicBezTo>
                <a:cubicBezTo>
                  <a:pt x="6745514" y="1763485"/>
                  <a:pt x="6748338" y="1578189"/>
                  <a:pt x="6738257" y="1393371"/>
                </a:cubicBezTo>
                <a:cubicBezTo>
                  <a:pt x="6737373" y="1377168"/>
                  <a:pt x="6721149" y="1365371"/>
                  <a:pt x="6716486" y="1349828"/>
                </a:cubicBezTo>
                <a:cubicBezTo>
                  <a:pt x="6710144" y="1328687"/>
                  <a:pt x="6710388" y="1306060"/>
                  <a:pt x="6705600" y="1284514"/>
                </a:cubicBezTo>
                <a:cubicBezTo>
                  <a:pt x="6703111" y="1273313"/>
                  <a:pt x="6698343" y="1262743"/>
                  <a:pt x="6694714" y="1251857"/>
                </a:cubicBezTo>
                <a:cubicBezTo>
                  <a:pt x="6662125" y="1056309"/>
                  <a:pt x="6676450" y="1171268"/>
                  <a:pt x="6705600" y="772885"/>
                </a:cubicBezTo>
                <a:cubicBezTo>
                  <a:pt x="6708208" y="737244"/>
                  <a:pt x="6724277" y="739026"/>
                  <a:pt x="6738257" y="707571"/>
                </a:cubicBezTo>
                <a:cubicBezTo>
                  <a:pt x="6747578" y="686600"/>
                  <a:pt x="6760029" y="642257"/>
                  <a:pt x="6760029" y="642257"/>
                </a:cubicBezTo>
                <a:cubicBezTo>
                  <a:pt x="6763657" y="598714"/>
                  <a:pt x="6764432" y="554839"/>
                  <a:pt x="6770914" y="511628"/>
                </a:cubicBezTo>
                <a:cubicBezTo>
                  <a:pt x="6775353" y="482037"/>
                  <a:pt x="6792686" y="424542"/>
                  <a:pt x="6792686" y="424542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13" name="Volný tvar 12"/>
          <p:cNvSpPr/>
          <p:nvPr/>
        </p:nvSpPr>
        <p:spPr>
          <a:xfrm>
            <a:off x="1469571" y="1392373"/>
            <a:ext cx="5562600" cy="5226141"/>
          </a:xfrm>
          <a:custGeom>
            <a:avLst/>
            <a:gdLst>
              <a:gd name="connsiteX0" fmla="*/ 4212772 w 5562600"/>
              <a:gd name="connsiteY0" fmla="*/ 1579427 h 5226141"/>
              <a:gd name="connsiteX1" fmla="*/ 4332515 w 5562600"/>
              <a:gd name="connsiteY1" fmla="*/ 1557656 h 5226141"/>
              <a:gd name="connsiteX2" fmla="*/ 4430486 w 5562600"/>
              <a:gd name="connsiteY2" fmla="*/ 1524998 h 5226141"/>
              <a:gd name="connsiteX3" fmla="*/ 4550229 w 5562600"/>
              <a:gd name="connsiteY3" fmla="*/ 1437913 h 5226141"/>
              <a:gd name="connsiteX4" fmla="*/ 4572000 w 5562600"/>
              <a:gd name="connsiteY4" fmla="*/ 1416141 h 5226141"/>
              <a:gd name="connsiteX5" fmla="*/ 4637315 w 5562600"/>
              <a:gd name="connsiteY5" fmla="*/ 1329056 h 5226141"/>
              <a:gd name="connsiteX6" fmla="*/ 4680858 w 5562600"/>
              <a:gd name="connsiteY6" fmla="*/ 1285513 h 5226141"/>
              <a:gd name="connsiteX7" fmla="*/ 4724400 w 5562600"/>
              <a:gd name="connsiteY7" fmla="*/ 1209313 h 5226141"/>
              <a:gd name="connsiteX8" fmla="*/ 4767943 w 5562600"/>
              <a:gd name="connsiteY8" fmla="*/ 1143998 h 5226141"/>
              <a:gd name="connsiteX9" fmla="*/ 4778829 w 5562600"/>
              <a:gd name="connsiteY9" fmla="*/ 1111341 h 5226141"/>
              <a:gd name="connsiteX10" fmla="*/ 4800600 w 5562600"/>
              <a:gd name="connsiteY10" fmla="*/ 1024256 h 5226141"/>
              <a:gd name="connsiteX11" fmla="*/ 4789715 w 5562600"/>
              <a:gd name="connsiteY11" fmla="*/ 839198 h 5226141"/>
              <a:gd name="connsiteX12" fmla="*/ 4778829 w 5562600"/>
              <a:gd name="connsiteY12" fmla="*/ 806541 h 5226141"/>
              <a:gd name="connsiteX13" fmla="*/ 4713515 w 5562600"/>
              <a:gd name="connsiteY13" fmla="*/ 730341 h 5226141"/>
              <a:gd name="connsiteX14" fmla="*/ 4680858 w 5562600"/>
              <a:gd name="connsiteY14" fmla="*/ 708570 h 5226141"/>
              <a:gd name="connsiteX15" fmla="*/ 4626429 w 5562600"/>
              <a:gd name="connsiteY15" fmla="*/ 665027 h 5226141"/>
              <a:gd name="connsiteX16" fmla="*/ 4582886 w 5562600"/>
              <a:gd name="connsiteY16" fmla="*/ 654141 h 5226141"/>
              <a:gd name="connsiteX17" fmla="*/ 4060372 w 5562600"/>
              <a:gd name="connsiteY17" fmla="*/ 654141 h 5226141"/>
              <a:gd name="connsiteX18" fmla="*/ 4016829 w 5562600"/>
              <a:gd name="connsiteY18" fmla="*/ 621484 h 5226141"/>
              <a:gd name="connsiteX19" fmla="*/ 3984172 w 5562600"/>
              <a:gd name="connsiteY19" fmla="*/ 599713 h 5226141"/>
              <a:gd name="connsiteX20" fmla="*/ 3951515 w 5562600"/>
              <a:gd name="connsiteY20" fmla="*/ 479970 h 5226141"/>
              <a:gd name="connsiteX21" fmla="*/ 3962400 w 5562600"/>
              <a:gd name="connsiteY21" fmla="*/ 403770 h 5226141"/>
              <a:gd name="connsiteX22" fmla="*/ 4005943 w 5562600"/>
              <a:gd name="connsiteY22" fmla="*/ 371113 h 5226141"/>
              <a:gd name="connsiteX23" fmla="*/ 4071258 w 5562600"/>
              <a:gd name="connsiteY23" fmla="*/ 327570 h 5226141"/>
              <a:gd name="connsiteX24" fmla="*/ 4103915 w 5562600"/>
              <a:gd name="connsiteY24" fmla="*/ 305798 h 5226141"/>
              <a:gd name="connsiteX25" fmla="*/ 4169229 w 5562600"/>
              <a:gd name="connsiteY25" fmla="*/ 240484 h 5226141"/>
              <a:gd name="connsiteX26" fmla="*/ 4201886 w 5562600"/>
              <a:gd name="connsiteY26" fmla="*/ 218713 h 5226141"/>
              <a:gd name="connsiteX27" fmla="*/ 4267200 w 5562600"/>
              <a:gd name="connsiteY27" fmla="*/ 164284 h 5226141"/>
              <a:gd name="connsiteX28" fmla="*/ 4332515 w 5562600"/>
              <a:gd name="connsiteY28" fmla="*/ 142513 h 5226141"/>
              <a:gd name="connsiteX29" fmla="*/ 4419600 w 5562600"/>
              <a:gd name="connsiteY29" fmla="*/ 109856 h 5226141"/>
              <a:gd name="connsiteX30" fmla="*/ 4539343 w 5562600"/>
              <a:gd name="connsiteY30" fmla="*/ 66313 h 5226141"/>
              <a:gd name="connsiteX31" fmla="*/ 4669972 w 5562600"/>
              <a:gd name="connsiteY31" fmla="*/ 33656 h 5226141"/>
              <a:gd name="connsiteX32" fmla="*/ 4724400 w 5562600"/>
              <a:gd name="connsiteY32" fmla="*/ 11884 h 5226141"/>
              <a:gd name="connsiteX33" fmla="*/ 5083629 w 5562600"/>
              <a:gd name="connsiteY33" fmla="*/ 11884 h 5226141"/>
              <a:gd name="connsiteX34" fmla="*/ 5105400 w 5562600"/>
              <a:gd name="connsiteY34" fmla="*/ 33656 h 5226141"/>
              <a:gd name="connsiteX35" fmla="*/ 5138058 w 5562600"/>
              <a:gd name="connsiteY35" fmla="*/ 55427 h 5226141"/>
              <a:gd name="connsiteX36" fmla="*/ 5181600 w 5562600"/>
              <a:gd name="connsiteY36" fmla="*/ 88084 h 5226141"/>
              <a:gd name="connsiteX37" fmla="*/ 5225143 w 5562600"/>
              <a:gd name="connsiteY37" fmla="*/ 142513 h 5226141"/>
              <a:gd name="connsiteX38" fmla="*/ 5257800 w 5562600"/>
              <a:gd name="connsiteY38" fmla="*/ 164284 h 5226141"/>
              <a:gd name="connsiteX39" fmla="*/ 5301343 w 5562600"/>
              <a:gd name="connsiteY39" fmla="*/ 229598 h 5226141"/>
              <a:gd name="connsiteX40" fmla="*/ 5312229 w 5562600"/>
              <a:gd name="connsiteY40" fmla="*/ 284027 h 5226141"/>
              <a:gd name="connsiteX41" fmla="*/ 5344886 w 5562600"/>
              <a:gd name="connsiteY41" fmla="*/ 316684 h 5226141"/>
              <a:gd name="connsiteX42" fmla="*/ 5410200 w 5562600"/>
              <a:gd name="connsiteY42" fmla="*/ 425541 h 5226141"/>
              <a:gd name="connsiteX43" fmla="*/ 5431972 w 5562600"/>
              <a:gd name="connsiteY43" fmla="*/ 458198 h 5226141"/>
              <a:gd name="connsiteX44" fmla="*/ 5442858 w 5562600"/>
              <a:gd name="connsiteY44" fmla="*/ 490856 h 5226141"/>
              <a:gd name="connsiteX45" fmla="*/ 5486400 w 5562600"/>
              <a:gd name="connsiteY45" fmla="*/ 556170 h 5226141"/>
              <a:gd name="connsiteX46" fmla="*/ 5519058 w 5562600"/>
              <a:gd name="connsiteY46" fmla="*/ 621484 h 5226141"/>
              <a:gd name="connsiteX47" fmla="*/ 5540829 w 5562600"/>
              <a:gd name="connsiteY47" fmla="*/ 697684 h 5226141"/>
              <a:gd name="connsiteX48" fmla="*/ 5562600 w 5562600"/>
              <a:gd name="connsiteY48" fmla="*/ 762998 h 5226141"/>
              <a:gd name="connsiteX49" fmla="*/ 5551715 w 5562600"/>
              <a:gd name="connsiteY49" fmla="*/ 871856 h 5226141"/>
              <a:gd name="connsiteX50" fmla="*/ 5529943 w 5562600"/>
              <a:gd name="connsiteY50" fmla="*/ 893627 h 5226141"/>
              <a:gd name="connsiteX51" fmla="*/ 5497286 w 5562600"/>
              <a:gd name="connsiteY51" fmla="*/ 958941 h 5226141"/>
              <a:gd name="connsiteX52" fmla="*/ 5442858 w 5562600"/>
              <a:gd name="connsiteY52" fmla="*/ 1002484 h 5226141"/>
              <a:gd name="connsiteX53" fmla="*/ 5388429 w 5562600"/>
              <a:gd name="connsiteY53" fmla="*/ 1056913 h 5226141"/>
              <a:gd name="connsiteX54" fmla="*/ 5323115 w 5562600"/>
              <a:gd name="connsiteY54" fmla="*/ 1133113 h 5226141"/>
              <a:gd name="connsiteX55" fmla="*/ 5301343 w 5562600"/>
              <a:gd name="connsiteY55" fmla="*/ 1154884 h 5226141"/>
              <a:gd name="connsiteX56" fmla="*/ 5301343 w 5562600"/>
              <a:gd name="connsiteY56" fmla="*/ 1394370 h 5226141"/>
              <a:gd name="connsiteX57" fmla="*/ 5344886 w 5562600"/>
              <a:gd name="connsiteY57" fmla="*/ 1470570 h 5226141"/>
              <a:gd name="connsiteX58" fmla="*/ 5355772 w 5562600"/>
              <a:gd name="connsiteY58" fmla="*/ 1503227 h 5226141"/>
              <a:gd name="connsiteX59" fmla="*/ 5377543 w 5562600"/>
              <a:gd name="connsiteY59" fmla="*/ 1535884 h 5226141"/>
              <a:gd name="connsiteX60" fmla="*/ 5399315 w 5562600"/>
              <a:gd name="connsiteY60" fmla="*/ 1601198 h 5226141"/>
              <a:gd name="connsiteX61" fmla="*/ 5388429 w 5562600"/>
              <a:gd name="connsiteY61" fmla="*/ 2689770 h 5226141"/>
              <a:gd name="connsiteX62" fmla="*/ 5366658 w 5562600"/>
              <a:gd name="connsiteY62" fmla="*/ 3800113 h 5226141"/>
              <a:gd name="connsiteX63" fmla="*/ 5312229 w 5562600"/>
              <a:gd name="connsiteY63" fmla="*/ 3919856 h 5226141"/>
              <a:gd name="connsiteX64" fmla="*/ 5279572 w 5562600"/>
              <a:gd name="connsiteY64" fmla="*/ 3952513 h 5226141"/>
              <a:gd name="connsiteX65" fmla="*/ 5203372 w 5562600"/>
              <a:gd name="connsiteY65" fmla="*/ 3996056 h 5226141"/>
              <a:gd name="connsiteX66" fmla="*/ 5138058 w 5562600"/>
              <a:gd name="connsiteY66" fmla="*/ 4039598 h 5226141"/>
              <a:gd name="connsiteX67" fmla="*/ 5105400 w 5562600"/>
              <a:gd name="connsiteY67" fmla="*/ 4050484 h 5226141"/>
              <a:gd name="connsiteX68" fmla="*/ 5029200 w 5562600"/>
              <a:gd name="connsiteY68" fmla="*/ 4072256 h 5226141"/>
              <a:gd name="connsiteX69" fmla="*/ 4996543 w 5562600"/>
              <a:gd name="connsiteY69" fmla="*/ 4094027 h 5226141"/>
              <a:gd name="connsiteX70" fmla="*/ 4920343 w 5562600"/>
              <a:gd name="connsiteY70" fmla="*/ 4115798 h 5226141"/>
              <a:gd name="connsiteX71" fmla="*/ 4811486 w 5562600"/>
              <a:gd name="connsiteY71" fmla="*/ 4159341 h 5226141"/>
              <a:gd name="connsiteX72" fmla="*/ 4778829 w 5562600"/>
              <a:gd name="connsiteY72" fmla="*/ 4170227 h 5226141"/>
              <a:gd name="connsiteX73" fmla="*/ 4539343 w 5562600"/>
              <a:gd name="connsiteY73" fmla="*/ 4159341 h 5226141"/>
              <a:gd name="connsiteX74" fmla="*/ 4484915 w 5562600"/>
              <a:gd name="connsiteY74" fmla="*/ 4126684 h 5226141"/>
              <a:gd name="connsiteX75" fmla="*/ 4419600 w 5562600"/>
              <a:gd name="connsiteY75" fmla="*/ 4094027 h 5226141"/>
              <a:gd name="connsiteX76" fmla="*/ 4354286 w 5562600"/>
              <a:gd name="connsiteY76" fmla="*/ 4050484 h 5226141"/>
              <a:gd name="connsiteX77" fmla="*/ 4288972 w 5562600"/>
              <a:gd name="connsiteY77" fmla="*/ 4006941 h 5226141"/>
              <a:gd name="connsiteX78" fmla="*/ 4267200 w 5562600"/>
              <a:gd name="connsiteY78" fmla="*/ 3985170 h 5226141"/>
              <a:gd name="connsiteX79" fmla="*/ 4201886 w 5562600"/>
              <a:gd name="connsiteY79" fmla="*/ 3963398 h 5226141"/>
              <a:gd name="connsiteX80" fmla="*/ 4103915 w 5562600"/>
              <a:gd name="connsiteY80" fmla="*/ 3930741 h 5226141"/>
              <a:gd name="connsiteX81" fmla="*/ 4071258 w 5562600"/>
              <a:gd name="connsiteY81" fmla="*/ 3919856 h 5226141"/>
              <a:gd name="connsiteX82" fmla="*/ 4049486 w 5562600"/>
              <a:gd name="connsiteY82" fmla="*/ 3898084 h 5226141"/>
              <a:gd name="connsiteX83" fmla="*/ 3940629 w 5562600"/>
              <a:gd name="connsiteY83" fmla="*/ 3908970 h 5226141"/>
              <a:gd name="connsiteX84" fmla="*/ 3918858 w 5562600"/>
              <a:gd name="connsiteY84" fmla="*/ 3941627 h 5226141"/>
              <a:gd name="connsiteX85" fmla="*/ 3875315 w 5562600"/>
              <a:gd name="connsiteY85" fmla="*/ 3985170 h 5226141"/>
              <a:gd name="connsiteX86" fmla="*/ 3853543 w 5562600"/>
              <a:gd name="connsiteY86" fmla="*/ 4453256 h 5226141"/>
              <a:gd name="connsiteX87" fmla="*/ 3842658 w 5562600"/>
              <a:gd name="connsiteY87" fmla="*/ 4485913 h 5226141"/>
              <a:gd name="connsiteX88" fmla="*/ 3831772 w 5562600"/>
              <a:gd name="connsiteY88" fmla="*/ 4540341 h 5226141"/>
              <a:gd name="connsiteX89" fmla="*/ 3820886 w 5562600"/>
              <a:gd name="connsiteY89" fmla="*/ 4660084 h 5226141"/>
              <a:gd name="connsiteX90" fmla="*/ 3799115 w 5562600"/>
              <a:gd name="connsiteY90" fmla="*/ 5062856 h 5226141"/>
              <a:gd name="connsiteX91" fmla="*/ 3755572 w 5562600"/>
              <a:gd name="connsiteY91" fmla="*/ 5171713 h 5226141"/>
              <a:gd name="connsiteX92" fmla="*/ 3722915 w 5562600"/>
              <a:gd name="connsiteY92" fmla="*/ 5182598 h 5226141"/>
              <a:gd name="connsiteX93" fmla="*/ 3701143 w 5562600"/>
              <a:gd name="connsiteY93" fmla="*/ 5204370 h 5226141"/>
              <a:gd name="connsiteX94" fmla="*/ 3570515 w 5562600"/>
              <a:gd name="connsiteY94" fmla="*/ 5226141 h 5226141"/>
              <a:gd name="connsiteX95" fmla="*/ 3472543 w 5562600"/>
              <a:gd name="connsiteY95" fmla="*/ 5182598 h 5226141"/>
              <a:gd name="connsiteX96" fmla="*/ 3439886 w 5562600"/>
              <a:gd name="connsiteY96" fmla="*/ 5149941 h 5226141"/>
              <a:gd name="connsiteX97" fmla="*/ 3374572 w 5562600"/>
              <a:gd name="connsiteY97" fmla="*/ 5117284 h 5226141"/>
              <a:gd name="connsiteX98" fmla="*/ 3352800 w 5562600"/>
              <a:gd name="connsiteY98" fmla="*/ 5095513 h 5226141"/>
              <a:gd name="connsiteX99" fmla="*/ 3276600 w 5562600"/>
              <a:gd name="connsiteY99" fmla="*/ 5062856 h 5226141"/>
              <a:gd name="connsiteX100" fmla="*/ 3211286 w 5562600"/>
              <a:gd name="connsiteY100" fmla="*/ 5019313 h 5226141"/>
              <a:gd name="connsiteX101" fmla="*/ 3124200 w 5562600"/>
              <a:gd name="connsiteY101" fmla="*/ 4964884 h 5226141"/>
              <a:gd name="connsiteX102" fmla="*/ 3091543 w 5562600"/>
              <a:gd name="connsiteY102" fmla="*/ 4943113 h 5226141"/>
              <a:gd name="connsiteX103" fmla="*/ 3069772 w 5562600"/>
              <a:gd name="connsiteY103" fmla="*/ 4921341 h 5226141"/>
              <a:gd name="connsiteX104" fmla="*/ 3026229 w 5562600"/>
              <a:gd name="connsiteY104" fmla="*/ 4834256 h 5226141"/>
              <a:gd name="connsiteX105" fmla="*/ 2993572 w 5562600"/>
              <a:gd name="connsiteY105" fmla="*/ 4736284 h 5226141"/>
              <a:gd name="connsiteX106" fmla="*/ 2982686 w 5562600"/>
              <a:gd name="connsiteY106" fmla="*/ 4681856 h 5226141"/>
              <a:gd name="connsiteX107" fmla="*/ 2950029 w 5562600"/>
              <a:gd name="connsiteY107" fmla="*/ 4594770 h 5226141"/>
              <a:gd name="connsiteX108" fmla="*/ 2928258 w 5562600"/>
              <a:gd name="connsiteY108" fmla="*/ 4507684 h 5226141"/>
              <a:gd name="connsiteX109" fmla="*/ 2917372 w 5562600"/>
              <a:gd name="connsiteY109" fmla="*/ 4475027 h 5226141"/>
              <a:gd name="connsiteX110" fmla="*/ 2895600 w 5562600"/>
              <a:gd name="connsiteY110" fmla="*/ 4442370 h 5226141"/>
              <a:gd name="connsiteX111" fmla="*/ 2873829 w 5562600"/>
              <a:gd name="connsiteY111" fmla="*/ 4366170 h 5226141"/>
              <a:gd name="connsiteX112" fmla="*/ 2852058 w 5562600"/>
              <a:gd name="connsiteY112" fmla="*/ 4344398 h 5226141"/>
              <a:gd name="connsiteX113" fmla="*/ 2830286 w 5562600"/>
              <a:gd name="connsiteY113" fmla="*/ 4311741 h 5226141"/>
              <a:gd name="connsiteX114" fmla="*/ 2764972 w 5562600"/>
              <a:gd name="connsiteY114" fmla="*/ 4289970 h 5226141"/>
              <a:gd name="connsiteX115" fmla="*/ 2688772 w 5562600"/>
              <a:gd name="connsiteY115" fmla="*/ 4268198 h 5226141"/>
              <a:gd name="connsiteX116" fmla="*/ 2579915 w 5562600"/>
              <a:gd name="connsiteY116" fmla="*/ 4279084 h 5226141"/>
              <a:gd name="connsiteX117" fmla="*/ 2514600 w 5562600"/>
              <a:gd name="connsiteY117" fmla="*/ 4300856 h 5226141"/>
              <a:gd name="connsiteX118" fmla="*/ 2481943 w 5562600"/>
              <a:gd name="connsiteY118" fmla="*/ 4311741 h 5226141"/>
              <a:gd name="connsiteX119" fmla="*/ 2449286 w 5562600"/>
              <a:gd name="connsiteY119" fmla="*/ 4333513 h 5226141"/>
              <a:gd name="connsiteX120" fmla="*/ 2416629 w 5562600"/>
              <a:gd name="connsiteY120" fmla="*/ 4344398 h 5226141"/>
              <a:gd name="connsiteX121" fmla="*/ 2394858 w 5562600"/>
              <a:gd name="connsiteY121" fmla="*/ 4366170 h 5226141"/>
              <a:gd name="connsiteX122" fmla="*/ 2362200 w 5562600"/>
              <a:gd name="connsiteY122" fmla="*/ 4377056 h 5226141"/>
              <a:gd name="connsiteX123" fmla="*/ 2329543 w 5562600"/>
              <a:gd name="connsiteY123" fmla="*/ 4398827 h 5226141"/>
              <a:gd name="connsiteX124" fmla="*/ 2307772 w 5562600"/>
              <a:gd name="connsiteY124" fmla="*/ 4431484 h 5226141"/>
              <a:gd name="connsiteX125" fmla="*/ 2286000 w 5562600"/>
              <a:gd name="connsiteY125" fmla="*/ 4453256 h 5226141"/>
              <a:gd name="connsiteX126" fmla="*/ 2264229 w 5562600"/>
              <a:gd name="connsiteY126" fmla="*/ 4518570 h 5226141"/>
              <a:gd name="connsiteX127" fmla="*/ 2220686 w 5562600"/>
              <a:gd name="connsiteY127" fmla="*/ 4572998 h 5226141"/>
              <a:gd name="connsiteX128" fmla="*/ 2231572 w 5562600"/>
              <a:gd name="connsiteY128" fmla="*/ 4616541 h 5226141"/>
              <a:gd name="connsiteX129" fmla="*/ 2242458 w 5562600"/>
              <a:gd name="connsiteY129" fmla="*/ 4649198 h 5226141"/>
              <a:gd name="connsiteX130" fmla="*/ 2253343 w 5562600"/>
              <a:gd name="connsiteY130" fmla="*/ 4736284 h 5226141"/>
              <a:gd name="connsiteX131" fmla="*/ 2264229 w 5562600"/>
              <a:gd name="connsiteY131" fmla="*/ 4801598 h 5226141"/>
              <a:gd name="connsiteX132" fmla="*/ 2220686 w 5562600"/>
              <a:gd name="connsiteY132" fmla="*/ 5084627 h 5226141"/>
              <a:gd name="connsiteX133" fmla="*/ 2155372 w 5562600"/>
              <a:gd name="connsiteY133" fmla="*/ 5095513 h 5226141"/>
              <a:gd name="connsiteX134" fmla="*/ 1698172 w 5562600"/>
              <a:gd name="connsiteY134" fmla="*/ 5084627 h 5226141"/>
              <a:gd name="connsiteX135" fmla="*/ 1643743 w 5562600"/>
              <a:gd name="connsiteY135" fmla="*/ 5030198 h 5226141"/>
              <a:gd name="connsiteX136" fmla="*/ 1632858 w 5562600"/>
              <a:gd name="connsiteY136" fmla="*/ 4986656 h 5226141"/>
              <a:gd name="connsiteX137" fmla="*/ 1611086 w 5562600"/>
              <a:gd name="connsiteY137" fmla="*/ 4964884 h 5226141"/>
              <a:gd name="connsiteX138" fmla="*/ 1600200 w 5562600"/>
              <a:gd name="connsiteY138" fmla="*/ 4921341 h 5226141"/>
              <a:gd name="connsiteX139" fmla="*/ 1578429 w 5562600"/>
              <a:gd name="connsiteY139" fmla="*/ 4888684 h 5226141"/>
              <a:gd name="connsiteX140" fmla="*/ 1556658 w 5562600"/>
              <a:gd name="connsiteY140" fmla="*/ 4801598 h 5226141"/>
              <a:gd name="connsiteX141" fmla="*/ 1545772 w 5562600"/>
              <a:gd name="connsiteY141" fmla="*/ 4758056 h 5226141"/>
              <a:gd name="connsiteX142" fmla="*/ 1524000 w 5562600"/>
              <a:gd name="connsiteY142" fmla="*/ 4725398 h 5226141"/>
              <a:gd name="connsiteX143" fmla="*/ 1491343 w 5562600"/>
              <a:gd name="connsiteY143" fmla="*/ 4670970 h 5226141"/>
              <a:gd name="connsiteX144" fmla="*/ 1469572 w 5562600"/>
              <a:gd name="connsiteY144" fmla="*/ 4627427 h 5226141"/>
              <a:gd name="connsiteX145" fmla="*/ 1447800 w 5562600"/>
              <a:gd name="connsiteY145" fmla="*/ 4594770 h 5226141"/>
              <a:gd name="connsiteX146" fmla="*/ 1426029 w 5562600"/>
              <a:gd name="connsiteY146" fmla="*/ 4507684 h 5226141"/>
              <a:gd name="connsiteX147" fmla="*/ 1415143 w 5562600"/>
              <a:gd name="connsiteY147" fmla="*/ 4464141 h 5226141"/>
              <a:gd name="connsiteX148" fmla="*/ 1382486 w 5562600"/>
              <a:gd name="connsiteY148" fmla="*/ 4420598 h 5226141"/>
              <a:gd name="connsiteX149" fmla="*/ 1349829 w 5562600"/>
              <a:gd name="connsiteY149" fmla="*/ 4333513 h 5226141"/>
              <a:gd name="connsiteX150" fmla="*/ 1306286 w 5562600"/>
              <a:gd name="connsiteY150" fmla="*/ 4279084 h 5226141"/>
              <a:gd name="connsiteX151" fmla="*/ 0 w 5562600"/>
              <a:gd name="connsiteY151" fmla="*/ 4279084 h 52261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5562600" h="5226141">
                <a:moveTo>
                  <a:pt x="4212772" y="1579427"/>
                </a:moveTo>
                <a:cubicBezTo>
                  <a:pt x="4262691" y="1572296"/>
                  <a:pt x="4288040" y="1571341"/>
                  <a:pt x="4332515" y="1557656"/>
                </a:cubicBezTo>
                <a:cubicBezTo>
                  <a:pt x="4365416" y="1547532"/>
                  <a:pt x="4401844" y="1544093"/>
                  <a:pt x="4430486" y="1524998"/>
                </a:cubicBezTo>
                <a:cubicBezTo>
                  <a:pt x="4466954" y="1500686"/>
                  <a:pt x="4525844" y="1462299"/>
                  <a:pt x="4550229" y="1437913"/>
                </a:cubicBezTo>
                <a:cubicBezTo>
                  <a:pt x="4557486" y="1430656"/>
                  <a:pt x="4565589" y="1424155"/>
                  <a:pt x="4572000" y="1416141"/>
                </a:cubicBezTo>
                <a:cubicBezTo>
                  <a:pt x="4594668" y="1387807"/>
                  <a:pt x="4611657" y="1354714"/>
                  <a:pt x="4637315" y="1329056"/>
                </a:cubicBezTo>
                <a:lnTo>
                  <a:pt x="4680858" y="1285513"/>
                </a:lnTo>
                <a:cubicBezTo>
                  <a:pt x="4705814" y="1210639"/>
                  <a:pt x="4671680" y="1301572"/>
                  <a:pt x="4724400" y="1209313"/>
                </a:cubicBezTo>
                <a:cubicBezTo>
                  <a:pt x="4766411" y="1135794"/>
                  <a:pt x="4691945" y="1219999"/>
                  <a:pt x="4767943" y="1143998"/>
                </a:cubicBezTo>
                <a:cubicBezTo>
                  <a:pt x="4771572" y="1133112"/>
                  <a:pt x="4775810" y="1122411"/>
                  <a:pt x="4778829" y="1111341"/>
                </a:cubicBezTo>
                <a:cubicBezTo>
                  <a:pt x="4786702" y="1082474"/>
                  <a:pt x="4800600" y="1024256"/>
                  <a:pt x="4800600" y="1024256"/>
                </a:cubicBezTo>
                <a:cubicBezTo>
                  <a:pt x="4796972" y="962570"/>
                  <a:pt x="4795863" y="900684"/>
                  <a:pt x="4789715" y="839198"/>
                </a:cubicBezTo>
                <a:cubicBezTo>
                  <a:pt x="4788573" y="827780"/>
                  <a:pt x="4783961" y="816804"/>
                  <a:pt x="4778829" y="806541"/>
                </a:cubicBezTo>
                <a:cubicBezTo>
                  <a:pt x="4766518" y="781919"/>
                  <a:pt x="4733603" y="743733"/>
                  <a:pt x="4713515" y="730341"/>
                </a:cubicBezTo>
                <a:cubicBezTo>
                  <a:pt x="4702629" y="723084"/>
                  <a:pt x="4691074" y="716743"/>
                  <a:pt x="4680858" y="708570"/>
                </a:cubicBezTo>
                <a:cubicBezTo>
                  <a:pt x="4653846" y="686961"/>
                  <a:pt x="4662512" y="680491"/>
                  <a:pt x="4626429" y="665027"/>
                </a:cubicBezTo>
                <a:cubicBezTo>
                  <a:pt x="4612678" y="659134"/>
                  <a:pt x="4597400" y="657770"/>
                  <a:pt x="4582886" y="654141"/>
                </a:cubicBezTo>
                <a:cubicBezTo>
                  <a:pt x="4442287" y="659549"/>
                  <a:pt x="4206033" y="676550"/>
                  <a:pt x="4060372" y="654141"/>
                </a:cubicBezTo>
                <a:cubicBezTo>
                  <a:pt x="4042440" y="651382"/>
                  <a:pt x="4031593" y="632029"/>
                  <a:pt x="4016829" y="621484"/>
                </a:cubicBezTo>
                <a:cubicBezTo>
                  <a:pt x="4006183" y="613880"/>
                  <a:pt x="3995058" y="606970"/>
                  <a:pt x="3984172" y="599713"/>
                </a:cubicBezTo>
                <a:cubicBezTo>
                  <a:pt x="3959617" y="501495"/>
                  <a:pt x="3971862" y="541014"/>
                  <a:pt x="3951515" y="479970"/>
                </a:cubicBezTo>
                <a:cubicBezTo>
                  <a:pt x="3955143" y="454570"/>
                  <a:pt x="3950926" y="426719"/>
                  <a:pt x="3962400" y="403770"/>
                </a:cubicBezTo>
                <a:cubicBezTo>
                  <a:pt x="3970514" y="387542"/>
                  <a:pt x="3992168" y="382920"/>
                  <a:pt x="4005943" y="371113"/>
                </a:cubicBezTo>
                <a:cubicBezTo>
                  <a:pt x="4057834" y="326635"/>
                  <a:pt x="4015707" y="346087"/>
                  <a:pt x="4071258" y="327570"/>
                </a:cubicBezTo>
                <a:cubicBezTo>
                  <a:pt x="4082144" y="320313"/>
                  <a:pt x="4094137" y="314490"/>
                  <a:pt x="4103915" y="305798"/>
                </a:cubicBezTo>
                <a:cubicBezTo>
                  <a:pt x="4126927" y="285343"/>
                  <a:pt x="4143611" y="257563"/>
                  <a:pt x="4169229" y="240484"/>
                </a:cubicBezTo>
                <a:cubicBezTo>
                  <a:pt x="4180115" y="233227"/>
                  <a:pt x="4191670" y="226886"/>
                  <a:pt x="4201886" y="218713"/>
                </a:cubicBezTo>
                <a:cubicBezTo>
                  <a:pt x="4235155" y="192098"/>
                  <a:pt x="4217801" y="188983"/>
                  <a:pt x="4267200" y="164284"/>
                </a:cubicBezTo>
                <a:cubicBezTo>
                  <a:pt x="4287726" y="154021"/>
                  <a:pt x="4310743" y="149770"/>
                  <a:pt x="4332515" y="142513"/>
                </a:cubicBezTo>
                <a:cubicBezTo>
                  <a:pt x="4389347" y="104624"/>
                  <a:pt x="4339925" y="131585"/>
                  <a:pt x="4419600" y="109856"/>
                </a:cubicBezTo>
                <a:cubicBezTo>
                  <a:pt x="4475496" y="94612"/>
                  <a:pt x="4487410" y="85788"/>
                  <a:pt x="4539343" y="66313"/>
                </a:cubicBezTo>
                <a:cubicBezTo>
                  <a:pt x="4581657" y="50445"/>
                  <a:pt x="4625820" y="42486"/>
                  <a:pt x="4669972" y="33656"/>
                </a:cubicBezTo>
                <a:cubicBezTo>
                  <a:pt x="4688115" y="26399"/>
                  <a:pt x="4705360" y="16278"/>
                  <a:pt x="4724400" y="11884"/>
                </a:cubicBezTo>
                <a:cubicBezTo>
                  <a:pt x="4832364" y="-13031"/>
                  <a:pt x="4997031" y="8420"/>
                  <a:pt x="5083629" y="11884"/>
                </a:cubicBezTo>
                <a:cubicBezTo>
                  <a:pt x="5090886" y="19141"/>
                  <a:pt x="5097386" y="27245"/>
                  <a:pt x="5105400" y="33656"/>
                </a:cubicBezTo>
                <a:cubicBezTo>
                  <a:pt x="5115616" y="41829"/>
                  <a:pt x="5127412" y="47823"/>
                  <a:pt x="5138058" y="55427"/>
                </a:cubicBezTo>
                <a:cubicBezTo>
                  <a:pt x="5152821" y="65972"/>
                  <a:pt x="5167663" y="76469"/>
                  <a:pt x="5181600" y="88084"/>
                </a:cubicBezTo>
                <a:cubicBezTo>
                  <a:pt x="5246243" y="141954"/>
                  <a:pt x="5154823" y="72193"/>
                  <a:pt x="5225143" y="142513"/>
                </a:cubicBezTo>
                <a:cubicBezTo>
                  <a:pt x="5234394" y="151764"/>
                  <a:pt x="5246914" y="157027"/>
                  <a:pt x="5257800" y="164284"/>
                </a:cubicBezTo>
                <a:cubicBezTo>
                  <a:pt x="5272314" y="186055"/>
                  <a:pt x="5296211" y="203940"/>
                  <a:pt x="5301343" y="229598"/>
                </a:cubicBezTo>
                <a:cubicBezTo>
                  <a:pt x="5304972" y="247741"/>
                  <a:pt x="5303955" y="267478"/>
                  <a:pt x="5312229" y="284027"/>
                </a:cubicBezTo>
                <a:cubicBezTo>
                  <a:pt x="5319114" y="297796"/>
                  <a:pt x="5335435" y="304532"/>
                  <a:pt x="5344886" y="316684"/>
                </a:cubicBezTo>
                <a:cubicBezTo>
                  <a:pt x="5402248" y="390435"/>
                  <a:pt x="5373740" y="361736"/>
                  <a:pt x="5410200" y="425541"/>
                </a:cubicBezTo>
                <a:cubicBezTo>
                  <a:pt x="5416691" y="436900"/>
                  <a:pt x="5424715" y="447312"/>
                  <a:pt x="5431972" y="458198"/>
                </a:cubicBezTo>
                <a:cubicBezTo>
                  <a:pt x="5435601" y="469084"/>
                  <a:pt x="5437285" y="480825"/>
                  <a:pt x="5442858" y="490856"/>
                </a:cubicBezTo>
                <a:cubicBezTo>
                  <a:pt x="5455565" y="513729"/>
                  <a:pt x="5486400" y="556170"/>
                  <a:pt x="5486400" y="556170"/>
                </a:cubicBezTo>
                <a:cubicBezTo>
                  <a:pt x="5513251" y="663570"/>
                  <a:pt x="5477463" y="552159"/>
                  <a:pt x="5519058" y="621484"/>
                </a:cubicBezTo>
                <a:cubicBezTo>
                  <a:pt x="5526372" y="633674"/>
                  <a:pt x="5537984" y="688201"/>
                  <a:pt x="5540829" y="697684"/>
                </a:cubicBezTo>
                <a:cubicBezTo>
                  <a:pt x="5547423" y="719665"/>
                  <a:pt x="5562600" y="762998"/>
                  <a:pt x="5562600" y="762998"/>
                </a:cubicBezTo>
                <a:cubicBezTo>
                  <a:pt x="5558972" y="799284"/>
                  <a:pt x="5560559" y="836478"/>
                  <a:pt x="5551715" y="871856"/>
                </a:cubicBezTo>
                <a:cubicBezTo>
                  <a:pt x="5549226" y="881813"/>
                  <a:pt x="5536354" y="885613"/>
                  <a:pt x="5529943" y="893627"/>
                </a:cubicBezTo>
                <a:cubicBezTo>
                  <a:pt x="5463886" y="976197"/>
                  <a:pt x="5545568" y="878470"/>
                  <a:pt x="5497286" y="958941"/>
                </a:cubicBezTo>
                <a:cubicBezTo>
                  <a:pt x="5483881" y="981282"/>
                  <a:pt x="5461597" y="986087"/>
                  <a:pt x="5442858" y="1002484"/>
                </a:cubicBezTo>
                <a:cubicBezTo>
                  <a:pt x="5423548" y="1019380"/>
                  <a:pt x="5402661" y="1035564"/>
                  <a:pt x="5388429" y="1056913"/>
                </a:cubicBezTo>
                <a:cubicBezTo>
                  <a:pt x="5355273" y="1106648"/>
                  <a:pt x="5375907" y="1080321"/>
                  <a:pt x="5323115" y="1133113"/>
                </a:cubicBezTo>
                <a:lnTo>
                  <a:pt x="5301343" y="1154884"/>
                </a:lnTo>
                <a:cubicBezTo>
                  <a:pt x="5270656" y="1246950"/>
                  <a:pt x="5277648" y="1212706"/>
                  <a:pt x="5301343" y="1394370"/>
                </a:cubicBezTo>
                <a:cubicBezTo>
                  <a:pt x="5304710" y="1420187"/>
                  <a:pt x="5333669" y="1448135"/>
                  <a:pt x="5344886" y="1470570"/>
                </a:cubicBezTo>
                <a:cubicBezTo>
                  <a:pt x="5350018" y="1480833"/>
                  <a:pt x="5350640" y="1492964"/>
                  <a:pt x="5355772" y="1503227"/>
                </a:cubicBezTo>
                <a:cubicBezTo>
                  <a:pt x="5361623" y="1514929"/>
                  <a:pt x="5372230" y="1523929"/>
                  <a:pt x="5377543" y="1535884"/>
                </a:cubicBezTo>
                <a:cubicBezTo>
                  <a:pt x="5386864" y="1556855"/>
                  <a:pt x="5399315" y="1601198"/>
                  <a:pt x="5399315" y="1601198"/>
                </a:cubicBezTo>
                <a:cubicBezTo>
                  <a:pt x="5395686" y="1964055"/>
                  <a:pt x="5393818" y="2326935"/>
                  <a:pt x="5388429" y="2689770"/>
                </a:cubicBezTo>
                <a:cubicBezTo>
                  <a:pt x="5382932" y="3059915"/>
                  <a:pt x="5380359" y="3430181"/>
                  <a:pt x="5366658" y="3800113"/>
                </a:cubicBezTo>
                <a:cubicBezTo>
                  <a:pt x="5365436" y="3833101"/>
                  <a:pt x="5331578" y="3894057"/>
                  <a:pt x="5312229" y="3919856"/>
                </a:cubicBezTo>
                <a:cubicBezTo>
                  <a:pt x="5302992" y="3932172"/>
                  <a:pt x="5291399" y="3942658"/>
                  <a:pt x="5279572" y="3952513"/>
                </a:cubicBezTo>
                <a:cubicBezTo>
                  <a:pt x="5247299" y="3979407"/>
                  <a:pt x="5241392" y="3973244"/>
                  <a:pt x="5203372" y="3996056"/>
                </a:cubicBezTo>
                <a:cubicBezTo>
                  <a:pt x="5180935" y="4009518"/>
                  <a:pt x="5162881" y="4031324"/>
                  <a:pt x="5138058" y="4039598"/>
                </a:cubicBezTo>
                <a:cubicBezTo>
                  <a:pt x="5127172" y="4043227"/>
                  <a:pt x="5116433" y="4047332"/>
                  <a:pt x="5105400" y="4050484"/>
                </a:cubicBezTo>
                <a:cubicBezTo>
                  <a:pt x="5089124" y="4055134"/>
                  <a:pt x="5046599" y="4063556"/>
                  <a:pt x="5029200" y="4072256"/>
                </a:cubicBezTo>
                <a:cubicBezTo>
                  <a:pt x="5017498" y="4078107"/>
                  <a:pt x="5008245" y="4088176"/>
                  <a:pt x="4996543" y="4094027"/>
                </a:cubicBezTo>
                <a:cubicBezTo>
                  <a:pt x="4980922" y="4101837"/>
                  <a:pt x="4934300" y="4112309"/>
                  <a:pt x="4920343" y="4115798"/>
                </a:cubicBezTo>
                <a:cubicBezTo>
                  <a:pt x="4856272" y="4147834"/>
                  <a:pt x="4892197" y="4132437"/>
                  <a:pt x="4811486" y="4159341"/>
                </a:cubicBezTo>
                <a:lnTo>
                  <a:pt x="4778829" y="4170227"/>
                </a:lnTo>
                <a:cubicBezTo>
                  <a:pt x="4699000" y="4166598"/>
                  <a:pt x="4619000" y="4165713"/>
                  <a:pt x="4539343" y="4159341"/>
                </a:cubicBezTo>
                <a:cubicBezTo>
                  <a:pt x="4502582" y="4156400"/>
                  <a:pt x="4509762" y="4146562"/>
                  <a:pt x="4484915" y="4126684"/>
                </a:cubicBezTo>
                <a:cubicBezTo>
                  <a:pt x="4454770" y="4102568"/>
                  <a:pt x="4454092" y="4105524"/>
                  <a:pt x="4419600" y="4094027"/>
                </a:cubicBezTo>
                <a:cubicBezTo>
                  <a:pt x="4347125" y="4021552"/>
                  <a:pt x="4425178" y="4089869"/>
                  <a:pt x="4354286" y="4050484"/>
                </a:cubicBezTo>
                <a:cubicBezTo>
                  <a:pt x="4331413" y="4037777"/>
                  <a:pt x="4307475" y="4025443"/>
                  <a:pt x="4288972" y="4006941"/>
                </a:cubicBezTo>
                <a:cubicBezTo>
                  <a:pt x="4281715" y="3999684"/>
                  <a:pt x="4276380" y="3989760"/>
                  <a:pt x="4267200" y="3985170"/>
                </a:cubicBezTo>
                <a:cubicBezTo>
                  <a:pt x="4246674" y="3974907"/>
                  <a:pt x="4223657" y="3970655"/>
                  <a:pt x="4201886" y="3963398"/>
                </a:cubicBezTo>
                <a:lnTo>
                  <a:pt x="4103915" y="3930741"/>
                </a:lnTo>
                <a:lnTo>
                  <a:pt x="4071258" y="3919856"/>
                </a:lnTo>
                <a:cubicBezTo>
                  <a:pt x="4064001" y="3912599"/>
                  <a:pt x="4058287" y="3903365"/>
                  <a:pt x="4049486" y="3898084"/>
                </a:cubicBezTo>
                <a:cubicBezTo>
                  <a:pt x="4009145" y="3873879"/>
                  <a:pt x="3987857" y="3895476"/>
                  <a:pt x="3940629" y="3908970"/>
                </a:cubicBezTo>
                <a:cubicBezTo>
                  <a:pt x="3933372" y="3919856"/>
                  <a:pt x="3927372" y="3931694"/>
                  <a:pt x="3918858" y="3941627"/>
                </a:cubicBezTo>
                <a:cubicBezTo>
                  <a:pt x="3905500" y="3957212"/>
                  <a:pt x="3875315" y="3985170"/>
                  <a:pt x="3875315" y="3985170"/>
                </a:cubicBezTo>
                <a:cubicBezTo>
                  <a:pt x="3817632" y="4158213"/>
                  <a:pt x="3875887" y="3972842"/>
                  <a:pt x="3853543" y="4453256"/>
                </a:cubicBezTo>
                <a:cubicBezTo>
                  <a:pt x="3853010" y="4464718"/>
                  <a:pt x="3845441" y="4474781"/>
                  <a:pt x="3842658" y="4485913"/>
                </a:cubicBezTo>
                <a:cubicBezTo>
                  <a:pt x="3838171" y="4503863"/>
                  <a:pt x="3835401" y="4522198"/>
                  <a:pt x="3831772" y="4540341"/>
                </a:cubicBezTo>
                <a:cubicBezTo>
                  <a:pt x="3828143" y="4580255"/>
                  <a:pt x="3823386" y="4620083"/>
                  <a:pt x="3820886" y="4660084"/>
                </a:cubicBezTo>
                <a:cubicBezTo>
                  <a:pt x="3812499" y="4794275"/>
                  <a:pt x="3831726" y="4932417"/>
                  <a:pt x="3799115" y="5062856"/>
                </a:cubicBezTo>
                <a:cubicBezTo>
                  <a:pt x="3789580" y="5100994"/>
                  <a:pt x="3793449" y="5148987"/>
                  <a:pt x="3755572" y="5171713"/>
                </a:cubicBezTo>
                <a:cubicBezTo>
                  <a:pt x="3745733" y="5177617"/>
                  <a:pt x="3733801" y="5178970"/>
                  <a:pt x="3722915" y="5182598"/>
                </a:cubicBezTo>
                <a:cubicBezTo>
                  <a:pt x="3715658" y="5189855"/>
                  <a:pt x="3710577" y="5200327"/>
                  <a:pt x="3701143" y="5204370"/>
                </a:cubicBezTo>
                <a:cubicBezTo>
                  <a:pt x="3685222" y="5211193"/>
                  <a:pt x="3576741" y="5225252"/>
                  <a:pt x="3570515" y="5226141"/>
                </a:cubicBezTo>
                <a:cubicBezTo>
                  <a:pt x="3427189" y="5118648"/>
                  <a:pt x="3631427" y="5262040"/>
                  <a:pt x="3472543" y="5182598"/>
                </a:cubicBezTo>
                <a:cubicBezTo>
                  <a:pt x="3458774" y="5175713"/>
                  <a:pt x="3452695" y="5158480"/>
                  <a:pt x="3439886" y="5149941"/>
                </a:cubicBezTo>
                <a:cubicBezTo>
                  <a:pt x="3419633" y="5136439"/>
                  <a:pt x="3395213" y="5130185"/>
                  <a:pt x="3374572" y="5117284"/>
                </a:cubicBezTo>
                <a:cubicBezTo>
                  <a:pt x="3365869" y="5111845"/>
                  <a:pt x="3361339" y="5101206"/>
                  <a:pt x="3352800" y="5095513"/>
                </a:cubicBezTo>
                <a:cubicBezTo>
                  <a:pt x="3325892" y="5077574"/>
                  <a:pt x="3305633" y="5072533"/>
                  <a:pt x="3276600" y="5062856"/>
                </a:cubicBezTo>
                <a:cubicBezTo>
                  <a:pt x="3254829" y="5048342"/>
                  <a:pt x="3234689" y="5031015"/>
                  <a:pt x="3211286" y="5019313"/>
                </a:cubicBezTo>
                <a:cubicBezTo>
                  <a:pt x="3143088" y="4985213"/>
                  <a:pt x="3190147" y="5011989"/>
                  <a:pt x="3124200" y="4964884"/>
                </a:cubicBezTo>
                <a:cubicBezTo>
                  <a:pt x="3113554" y="4957280"/>
                  <a:pt x="3101759" y="4951286"/>
                  <a:pt x="3091543" y="4943113"/>
                </a:cubicBezTo>
                <a:cubicBezTo>
                  <a:pt x="3083529" y="4936702"/>
                  <a:pt x="3075052" y="4930142"/>
                  <a:pt x="3069772" y="4921341"/>
                </a:cubicBezTo>
                <a:cubicBezTo>
                  <a:pt x="3053074" y="4893511"/>
                  <a:pt x="3026229" y="4834256"/>
                  <a:pt x="3026229" y="4834256"/>
                </a:cubicBezTo>
                <a:cubicBezTo>
                  <a:pt x="2995032" y="4678273"/>
                  <a:pt x="3038640" y="4871488"/>
                  <a:pt x="2993572" y="4736284"/>
                </a:cubicBezTo>
                <a:cubicBezTo>
                  <a:pt x="2987721" y="4718731"/>
                  <a:pt x="2987173" y="4699806"/>
                  <a:pt x="2982686" y="4681856"/>
                </a:cubicBezTo>
                <a:cubicBezTo>
                  <a:pt x="2973086" y="4643455"/>
                  <a:pt x="2963350" y="4638064"/>
                  <a:pt x="2950029" y="4594770"/>
                </a:cubicBezTo>
                <a:cubicBezTo>
                  <a:pt x="2941229" y="4566171"/>
                  <a:pt x="2937720" y="4536070"/>
                  <a:pt x="2928258" y="4507684"/>
                </a:cubicBezTo>
                <a:cubicBezTo>
                  <a:pt x="2924629" y="4496798"/>
                  <a:pt x="2922504" y="4485290"/>
                  <a:pt x="2917372" y="4475027"/>
                </a:cubicBezTo>
                <a:cubicBezTo>
                  <a:pt x="2911521" y="4463325"/>
                  <a:pt x="2902857" y="4453256"/>
                  <a:pt x="2895600" y="4442370"/>
                </a:cubicBezTo>
                <a:cubicBezTo>
                  <a:pt x="2893566" y="4434232"/>
                  <a:pt x="2880524" y="4377328"/>
                  <a:pt x="2873829" y="4366170"/>
                </a:cubicBezTo>
                <a:cubicBezTo>
                  <a:pt x="2868549" y="4357369"/>
                  <a:pt x="2858469" y="4352412"/>
                  <a:pt x="2852058" y="4344398"/>
                </a:cubicBezTo>
                <a:cubicBezTo>
                  <a:pt x="2843885" y="4334182"/>
                  <a:pt x="2841380" y="4318675"/>
                  <a:pt x="2830286" y="4311741"/>
                </a:cubicBezTo>
                <a:cubicBezTo>
                  <a:pt x="2810825" y="4299578"/>
                  <a:pt x="2787236" y="4295536"/>
                  <a:pt x="2764972" y="4289970"/>
                </a:cubicBezTo>
                <a:cubicBezTo>
                  <a:pt x="2710297" y="4276301"/>
                  <a:pt x="2735622" y="4283815"/>
                  <a:pt x="2688772" y="4268198"/>
                </a:cubicBezTo>
                <a:cubicBezTo>
                  <a:pt x="2652486" y="4271827"/>
                  <a:pt x="2615757" y="4272363"/>
                  <a:pt x="2579915" y="4279084"/>
                </a:cubicBezTo>
                <a:cubicBezTo>
                  <a:pt x="2557359" y="4283313"/>
                  <a:pt x="2536372" y="4293599"/>
                  <a:pt x="2514600" y="4300856"/>
                </a:cubicBezTo>
                <a:lnTo>
                  <a:pt x="2481943" y="4311741"/>
                </a:lnTo>
                <a:cubicBezTo>
                  <a:pt x="2471057" y="4318998"/>
                  <a:pt x="2460988" y="4327662"/>
                  <a:pt x="2449286" y="4333513"/>
                </a:cubicBezTo>
                <a:cubicBezTo>
                  <a:pt x="2439023" y="4338645"/>
                  <a:pt x="2426468" y="4338494"/>
                  <a:pt x="2416629" y="4344398"/>
                </a:cubicBezTo>
                <a:cubicBezTo>
                  <a:pt x="2407828" y="4349678"/>
                  <a:pt x="2403659" y="4360890"/>
                  <a:pt x="2394858" y="4366170"/>
                </a:cubicBezTo>
                <a:cubicBezTo>
                  <a:pt x="2385018" y="4372074"/>
                  <a:pt x="2372463" y="4371924"/>
                  <a:pt x="2362200" y="4377056"/>
                </a:cubicBezTo>
                <a:cubicBezTo>
                  <a:pt x="2350498" y="4382907"/>
                  <a:pt x="2340429" y="4391570"/>
                  <a:pt x="2329543" y="4398827"/>
                </a:cubicBezTo>
                <a:cubicBezTo>
                  <a:pt x="2322286" y="4409713"/>
                  <a:pt x="2315945" y="4421268"/>
                  <a:pt x="2307772" y="4431484"/>
                </a:cubicBezTo>
                <a:cubicBezTo>
                  <a:pt x="2301361" y="4439498"/>
                  <a:pt x="2290590" y="4444076"/>
                  <a:pt x="2286000" y="4453256"/>
                </a:cubicBezTo>
                <a:cubicBezTo>
                  <a:pt x="2275737" y="4473782"/>
                  <a:pt x="2276959" y="4499475"/>
                  <a:pt x="2264229" y="4518570"/>
                </a:cubicBezTo>
                <a:cubicBezTo>
                  <a:pt x="2236765" y="4559767"/>
                  <a:pt x="2251709" y="4541976"/>
                  <a:pt x="2220686" y="4572998"/>
                </a:cubicBezTo>
                <a:cubicBezTo>
                  <a:pt x="2224315" y="4587512"/>
                  <a:pt x="2227462" y="4602156"/>
                  <a:pt x="2231572" y="4616541"/>
                </a:cubicBezTo>
                <a:cubicBezTo>
                  <a:pt x="2234724" y="4627574"/>
                  <a:pt x="2240405" y="4637909"/>
                  <a:pt x="2242458" y="4649198"/>
                </a:cubicBezTo>
                <a:cubicBezTo>
                  <a:pt x="2247691" y="4677981"/>
                  <a:pt x="2249206" y="4707323"/>
                  <a:pt x="2253343" y="4736284"/>
                </a:cubicBezTo>
                <a:cubicBezTo>
                  <a:pt x="2256464" y="4758134"/>
                  <a:pt x="2260600" y="4779827"/>
                  <a:pt x="2264229" y="4801598"/>
                </a:cubicBezTo>
                <a:cubicBezTo>
                  <a:pt x="2262668" y="4839066"/>
                  <a:pt x="2324385" y="5050061"/>
                  <a:pt x="2220686" y="5084627"/>
                </a:cubicBezTo>
                <a:cubicBezTo>
                  <a:pt x="2199747" y="5091607"/>
                  <a:pt x="2177143" y="5091884"/>
                  <a:pt x="2155372" y="5095513"/>
                </a:cubicBezTo>
                <a:lnTo>
                  <a:pt x="1698172" y="5084627"/>
                </a:lnTo>
                <a:cubicBezTo>
                  <a:pt x="1672720" y="5081378"/>
                  <a:pt x="1643743" y="5030198"/>
                  <a:pt x="1643743" y="5030198"/>
                </a:cubicBezTo>
                <a:cubicBezTo>
                  <a:pt x="1640115" y="5015684"/>
                  <a:pt x="1639549" y="5000037"/>
                  <a:pt x="1632858" y="4986656"/>
                </a:cubicBezTo>
                <a:cubicBezTo>
                  <a:pt x="1628268" y="4977476"/>
                  <a:pt x="1615676" y="4974064"/>
                  <a:pt x="1611086" y="4964884"/>
                </a:cubicBezTo>
                <a:cubicBezTo>
                  <a:pt x="1604395" y="4951502"/>
                  <a:pt x="1606093" y="4935092"/>
                  <a:pt x="1600200" y="4921341"/>
                </a:cubicBezTo>
                <a:cubicBezTo>
                  <a:pt x="1595046" y="4909316"/>
                  <a:pt x="1585686" y="4899570"/>
                  <a:pt x="1578429" y="4888684"/>
                </a:cubicBezTo>
                <a:lnTo>
                  <a:pt x="1556658" y="4801598"/>
                </a:lnTo>
                <a:cubicBezTo>
                  <a:pt x="1553029" y="4787084"/>
                  <a:pt x="1554071" y="4770504"/>
                  <a:pt x="1545772" y="4758056"/>
                </a:cubicBezTo>
                <a:lnTo>
                  <a:pt x="1524000" y="4725398"/>
                </a:lnTo>
                <a:cubicBezTo>
                  <a:pt x="1498733" y="4649592"/>
                  <a:pt x="1531190" y="4730740"/>
                  <a:pt x="1491343" y="4670970"/>
                </a:cubicBezTo>
                <a:cubicBezTo>
                  <a:pt x="1482342" y="4657468"/>
                  <a:pt x="1477623" y="4641516"/>
                  <a:pt x="1469572" y="4627427"/>
                </a:cubicBezTo>
                <a:cubicBezTo>
                  <a:pt x="1463081" y="4616068"/>
                  <a:pt x="1455057" y="4605656"/>
                  <a:pt x="1447800" y="4594770"/>
                </a:cubicBezTo>
                <a:cubicBezTo>
                  <a:pt x="1425672" y="4484120"/>
                  <a:pt x="1448343" y="4585782"/>
                  <a:pt x="1426029" y="4507684"/>
                </a:cubicBezTo>
                <a:cubicBezTo>
                  <a:pt x="1421919" y="4493299"/>
                  <a:pt x="1421834" y="4477523"/>
                  <a:pt x="1415143" y="4464141"/>
                </a:cubicBezTo>
                <a:cubicBezTo>
                  <a:pt x="1407029" y="4447914"/>
                  <a:pt x="1391297" y="4436458"/>
                  <a:pt x="1382486" y="4420598"/>
                </a:cubicBezTo>
                <a:cubicBezTo>
                  <a:pt x="1302275" y="4276217"/>
                  <a:pt x="1398710" y="4431274"/>
                  <a:pt x="1349829" y="4333513"/>
                </a:cubicBezTo>
                <a:cubicBezTo>
                  <a:pt x="1348897" y="4331648"/>
                  <a:pt x="1316495" y="4279251"/>
                  <a:pt x="1306286" y="4279084"/>
                </a:cubicBezTo>
                <a:cubicBezTo>
                  <a:pt x="870916" y="4271947"/>
                  <a:pt x="435429" y="4279084"/>
                  <a:pt x="0" y="4279084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5" name="Volný tvar 14"/>
          <p:cNvSpPr/>
          <p:nvPr/>
        </p:nvSpPr>
        <p:spPr>
          <a:xfrm>
            <a:off x="179511" y="1318802"/>
            <a:ext cx="6199517" cy="4167783"/>
          </a:xfrm>
          <a:custGeom>
            <a:avLst/>
            <a:gdLst>
              <a:gd name="connsiteX0" fmla="*/ 1853132 w 6512218"/>
              <a:gd name="connsiteY0" fmla="*/ 858341 h 4167783"/>
              <a:gd name="connsiteX1" fmla="*/ 1940218 w 6512218"/>
              <a:gd name="connsiteY1" fmla="*/ 847455 h 4167783"/>
              <a:gd name="connsiteX2" fmla="*/ 2005532 w 6512218"/>
              <a:gd name="connsiteY2" fmla="*/ 825684 h 4167783"/>
              <a:gd name="connsiteX3" fmla="*/ 2070846 w 6512218"/>
              <a:gd name="connsiteY3" fmla="*/ 738598 h 4167783"/>
              <a:gd name="connsiteX4" fmla="*/ 2103503 w 6512218"/>
              <a:gd name="connsiteY4" fmla="*/ 640627 h 4167783"/>
              <a:gd name="connsiteX5" fmla="*/ 2114389 w 6512218"/>
              <a:gd name="connsiteY5" fmla="*/ 607969 h 4167783"/>
              <a:gd name="connsiteX6" fmla="*/ 2147046 w 6512218"/>
              <a:gd name="connsiteY6" fmla="*/ 531769 h 4167783"/>
              <a:gd name="connsiteX7" fmla="*/ 2168818 w 6512218"/>
              <a:gd name="connsiteY7" fmla="*/ 509998 h 4167783"/>
              <a:gd name="connsiteX8" fmla="*/ 2255903 w 6512218"/>
              <a:gd name="connsiteY8" fmla="*/ 357598 h 4167783"/>
              <a:gd name="connsiteX9" fmla="*/ 2299446 w 6512218"/>
              <a:gd name="connsiteY9" fmla="*/ 292284 h 4167783"/>
              <a:gd name="connsiteX10" fmla="*/ 2342989 w 6512218"/>
              <a:gd name="connsiteY10" fmla="*/ 259627 h 4167783"/>
              <a:gd name="connsiteX11" fmla="*/ 2386532 w 6512218"/>
              <a:gd name="connsiteY11" fmla="*/ 216084 h 4167783"/>
              <a:gd name="connsiteX12" fmla="*/ 2419189 w 6512218"/>
              <a:gd name="connsiteY12" fmla="*/ 172541 h 4167783"/>
              <a:gd name="connsiteX13" fmla="*/ 2451846 w 6512218"/>
              <a:gd name="connsiteY13" fmla="*/ 161655 h 4167783"/>
              <a:gd name="connsiteX14" fmla="*/ 2528046 w 6512218"/>
              <a:gd name="connsiteY14" fmla="*/ 107227 h 4167783"/>
              <a:gd name="connsiteX15" fmla="*/ 2560703 w 6512218"/>
              <a:gd name="connsiteY15" fmla="*/ 85455 h 4167783"/>
              <a:gd name="connsiteX16" fmla="*/ 2626018 w 6512218"/>
              <a:gd name="connsiteY16" fmla="*/ 74569 h 4167783"/>
              <a:gd name="connsiteX17" fmla="*/ 2713103 w 6512218"/>
              <a:gd name="connsiteY17" fmla="*/ 41912 h 4167783"/>
              <a:gd name="connsiteX18" fmla="*/ 2778418 w 6512218"/>
              <a:gd name="connsiteY18" fmla="*/ 31027 h 4167783"/>
              <a:gd name="connsiteX19" fmla="*/ 3170303 w 6512218"/>
              <a:gd name="connsiteY19" fmla="*/ 31027 h 4167783"/>
              <a:gd name="connsiteX20" fmla="*/ 3213846 w 6512218"/>
              <a:gd name="connsiteY20" fmla="*/ 52798 h 4167783"/>
              <a:gd name="connsiteX21" fmla="*/ 3246503 w 6512218"/>
              <a:gd name="connsiteY21" fmla="*/ 63684 h 4167783"/>
              <a:gd name="connsiteX22" fmla="*/ 3311818 w 6512218"/>
              <a:gd name="connsiteY22" fmla="*/ 139884 h 4167783"/>
              <a:gd name="connsiteX23" fmla="*/ 3322703 w 6512218"/>
              <a:gd name="connsiteY23" fmla="*/ 194312 h 4167783"/>
              <a:gd name="connsiteX24" fmla="*/ 3333589 w 6512218"/>
              <a:gd name="connsiteY24" fmla="*/ 226969 h 4167783"/>
              <a:gd name="connsiteX25" fmla="*/ 3322703 w 6512218"/>
              <a:gd name="connsiteY25" fmla="*/ 553541 h 4167783"/>
              <a:gd name="connsiteX26" fmla="*/ 3290046 w 6512218"/>
              <a:gd name="connsiteY26" fmla="*/ 575312 h 4167783"/>
              <a:gd name="connsiteX27" fmla="*/ 3235618 w 6512218"/>
              <a:gd name="connsiteY27" fmla="*/ 662398 h 4167783"/>
              <a:gd name="connsiteX28" fmla="*/ 3170303 w 6512218"/>
              <a:gd name="connsiteY28" fmla="*/ 695055 h 4167783"/>
              <a:gd name="connsiteX29" fmla="*/ 3104989 w 6512218"/>
              <a:gd name="connsiteY29" fmla="*/ 738598 h 4167783"/>
              <a:gd name="connsiteX30" fmla="*/ 2865503 w 6512218"/>
              <a:gd name="connsiteY30" fmla="*/ 847455 h 4167783"/>
              <a:gd name="connsiteX31" fmla="*/ 2789303 w 6512218"/>
              <a:gd name="connsiteY31" fmla="*/ 869227 h 4167783"/>
              <a:gd name="connsiteX32" fmla="*/ 2723989 w 6512218"/>
              <a:gd name="connsiteY32" fmla="*/ 890998 h 4167783"/>
              <a:gd name="connsiteX33" fmla="*/ 2669560 w 6512218"/>
              <a:gd name="connsiteY33" fmla="*/ 912769 h 4167783"/>
              <a:gd name="connsiteX34" fmla="*/ 2604246 w 6512218"/>
              <a:gd name="connsiteY34" fmla="*/ 923655 h 4167783"/>
              <a:gd name="connsiteX35" fmla="*/ 2506275 w 6512218"/>
              <a:gd name="connsiteY35" fmla="*/ 956312 h 4167783"/>
              <a:gd name="connsiteX36" fmla="*/ 2419189 w 6512218"/>
              <a:gd name="connsiteY36" fmla="*/ 978084 h 4167783"/>
              <a:gd name="connsiteX37" fmla="*/ 2375646 w 6512218"/>
              <a:gd name="connsiteY37" fmla="*/ 1010741 h 4167783"/>
              <a:gd name="connsiteX38" fmla="*/ 2321218 w 6512218"/>
              <a:gd name="connsiteY38" fmla="*/ 1032512 h 4167783"/>
              <a:gd name="connsiteX39" fmla="*/ 2288560 w 6512218"/>
              <a:gd name="connsiteY39" fmla="*/ 1065169 h 4167783"/>
              <a:gd name="connsiteX40" fmla="*/ 2190589 w 6512218"/>
              <a:gd name="connsiteY40" fmla="*/ 1119598 h 4167783"/>
              <a:gd name="connsiteX41" fmla="*/ 2103503 w 6512218"/>
              <a:gd name="connsiteY41" fmla="*/ 1195798 h 4167783"/>
              <a:gd name="connsiteX42" fmla="*/ 2070846 w 6512218"/>
              <a:gd name="connsiteY42" fmla="*/ 1217569 h 4167783"/>
              <a:gd name="connsiteX43" fmla="*/ 1994646 w 6512218"/>
              <a:gd name="connsiteY43" fmla="*/ 1293769 h 4167783"/>
              <a:gd name="connsiteX44" fmla="*/ 1951103 w 6512218"/>
              <a:gd name="connsiteY44" fmla="*/ 1326427 h 4167783"/>
              <a:gd name="connsiteX45" fmla="*/ 1918446 w 6512218"/>
              <a:gd name="connsiteY45" fmla="*/ 1369969 h 4167783"/>
              <a:gd name="connsiteX46" fmla="*/ 1896675 w 6512218"/>
              <a:gd name="connsiteY46" fmla="*/ 1391741 h 4167783"/>
              <a:gd name="connsiteX47" fmla="*/ 1885789 w 6512218"/>
              <a:gd name="connsiteY47" fmla="*/ 1435284 h 4167783"/>
              <a:gd name="connsiteX48" fmla="*/ 1864018 w 6512218"/>
              <a:gd name="connsiteY48" fmla="*/ 1478827 h 4167783"/>
              <a:gd name="connsiteX49" fmla="*/ 1874903 w 6512218"/>
              <a:gd name="connsiteY49" fmla="*/ 1631227 h 4167783"/>
              <a:gd name="connsiteX50" fmla="*/ 1940218 w 6512218"/>
              <a:gd name="connsiteY50" fmla="*/ 1696541 h 4167783"/>
              <a:gd name="connsiteX51" fmla="*/ 1983760 w 6512218"/>
              <a:gd name="connsiteY51" fmla="*/ 1718312 h 4167783"/>
              <a:gd name="connsiteX52" fmla="*/ 2081732 w 6512218"/>
              <a:gd name="connsiteY52" fmla="*/ 1740084 h 4167783"/>
              <a:gd name="connsiteX53" fmla="*/ 2266789 w 6512218"/>
              <a:gd name="connsiteY53" fmla="*/ 1729198 h 4167783"/>
              <a:gd name="connsiteX54" fmla="*/ 2342989 w 6512218"/>
              <a:gd name="connsiteY54" fmla="*/ 1674769 h 4167783"/>
              <a:gd name="connsiteX55" fmla="*/ 2386532 w 6512218"/>
              <a:gd name="connsiteY55" fmla="*/ 1652998 h 4167783"/>
              <a:gd name="connsiteX56" fmla="*/ 2462732 w 6512218"/>
              <a:gd name="connsiteY56" fmla="*/ 1576798 h 4167783"/>
              <a:gd name="connsiteX57" fmla="*/ 2506275 w 6512218"/>
              <a:gd name="connsiteY57" fmla="*/ 1555027 h 4167783"/>
              <a:gd name="connsiteX58" fmla="*/ 2593360 w 6512218"/>
              <a:gd name="connsiteY58" fmla="*/ 1489712 h 4167783"/>
              <a:gd name="connsiteX59" fmla="*/ 2647789 w 6512218"/>
              <a:gd name="connsiteY59" fmla="*/ 1467941 h 4167783"/>
              <a:gd name="connsiteX60" fmla="*/ 2691332 w 6512218"/>
              <a:gd name="connsiteY60" fmla="*/ 1446169 h 4167783"/>
              <a:gd name="connsiteX61" fmla="*/ 2778418 w 6512218"/>
              <a:gd name="connsiteY61" fmla="*/ 1424398 h 4167783"/>
              <a:gd name="connsiteX62" fmla="*/ 2952589 w 6512218"/>
              <a:gd name="connsiteY62" fmla="*/ 1435284 h 4167783"/>
              <a:gd name="connsiteX63" fmla="*/ 3072332 w 6512218"/>
              <a:gd name="connsiteY63" fmla="*/ 1478827 h 4167783"/>
              <a:gd name="connsiteX64" fmla="*/ 3104989 w 6512218"/>
              <a:gd name="connsiteY64" fmla="*/ 1511484 h 4167783"/>
              <a:gd name="connsiteX65" fmla="*/ 3115875 w 6512218"/>
              <a:gd name="connsiteY65" fmla="*/ 1565912 h 4167783"/>
              <a:gd name="connsiteX66" fmla="*/ 3126760 w 6512218"/>
              <a:gd name="connsiteY66" fmla="*/ 1609455 h 4167783"/>
              <a:gd name="connsiteX67" fmla="*/ 3115875 w 6512218"/>
              <a:gd name="connsiteY67" fmla="*/ 1816284 h 4167783"/>
              <a:gd name="connsiteX68" fmla="*/ 3061446 w 6512218"/>
              <a:gd name="connsiteY68" fmla="*/ 1870712 h 4167783"/>
              <a:gd name="connsiteX69" fmla="*/ 3017903 w 6512218"/>
              <a:gd name="connsiteY69" fmla="*/ 1903369 h 4167783"/>
              <a:gd name="connsiteX70" fmla="*/ 2996132 w 6512218"/>
              <a:gd name="connsiteY70" fmla="*/ 1925141 h 4167783"/>
              <a:gd name="connsiteX71" fmla="*/ 2952589 w 6512218"/>
              <a:gd name="connsiteY71" fmla="*/ 1946912 h 4167783"/>
              <a:gd name="connsiteX72" fmla="*/ 2626018 w 6512218"/>
              <a:gd name="connsiteY72" fmla="*/ 1936027 h 4167783"/>
              <a:gd name="connsiteX73" fmla="*/ 2538932 w 6512218"/>
              <a:gd name="connsiteY73" fmla="*/ 1914255 h 4167783"/>
              <a:gd name="connsiteX74" fmla="*/ 2495389 w 6512218"/>
              <a:gd name="connsiteY74" fmla="*/ 1892484 h 4167783"/>
              <a:gd name="connsiteX75" fmla="*/ 2419189 w 6512218"/>
              <a:gd name="connsiteY75" fmla="*/ 1870712 h 4167783"/>
              <a:gd name="connsiteX76" fmla="*/ 2375646 w 6512218"/>
              <a:gd name="connsiteY76" fmla="*/ 1848941 h 4167783"/>
              <a:gd name="connsiteX77" fmla="*/ 2255903 w 6512218"/>
              <a:gd name="connsiteY77" fmla="*/ 1816284 h 4167783"/>
              <a:gd name="connsiteX78" fmla="*/ 2081732 w 6512218"/>
              <a:gd name="connsiteY78" fmla="*/ 1772741 h 4167783"/>
              <a:gd name="connsiteX79" fmla="*/ 1896675 w 6512218"/>
              <a:gd name="connsiteY79" fmla="*/ 1740084 h 4167783"/>
              <a:gd name="connsiteX80" fmla="*/ 1406818 w 6512218"/>
              <a:gd name="connsiteY80" fmla="*/ 1718312 h 4167783"/>
              <a:gd name="connsiteX81" fmla="*/ 557732 w 6512218"/>
              <a:gd name="connsiteY81" fmla="*/ 1729198 h 4167783"/>
              <a:gd name="connsiteX82" fmla="*/ 448875 w 6512218"/>
              <a:gd name="connsiteY82" fmla="*/ 1772741 h 4167783"/>
              <a:gd name="connsiteX83" fmla="*/ 329132 w 6512218"/>
              <a:gd name="connsiteY83" fmla="*/ 1794512 h 4167783"/>
              <a:gd name="connsiteX84" fmla="*/ 154960 w 6512218"/>
              <a:gd name="connsiteY84" fmla="*/ 1859827 h 4167783"/>
              <a:gd name="connsiteX85" fmla="*/ 67875 w 6512218"/>
              <a:gd name="connsiteY85" fmla="*/ 1925141 h 4167783"/>
              <a:gd name="connsiteX86" fmla="*/ 13446 w 6512218"/>
              <a:gd name="connsiteY86" fmla="*/ 1979569 h 4167783"/>
              <a:gd name="connsiteX87" fmla="*/ 13446 w 6512218"/>
              <a:gd name="connsiteY87" fmla="*/ 2197284 h 4167783"/>
              <a:gd name="connsiteX88" fmla="*/ 111418 w 6512218"/>
              <a:gd name="connsiteY88" fmla="*/ 2349684 h 4167783"/>
              <a:gd name="connsiteX89" fmla="*/ 176732 w 6512218"/>
              <a:gd name="connsiteY89" fmla="*/ 2414998 h 4167783"/>
              <a:gd name="connsiteX90" fmla="*/ 252932 w 6512218"/>
              <a:gd name="connsiteY90" fmla="*/ 2458541 h 4167783"/>
              <a:gd name="connsiteX91" fmla="*/ 329132 w 6512218"/>
              <a:gd name="connsiteY91" fmla="*/ 2523855 h 4167783"/>
              <a:gd name="connsiteX92" fmla="*/ 459760 w 6512218"/>
              <a:gd name="connsiteY92" fmla="*/ 2589169 h 4167783"/>
              <a:gd name="connsiteX93" fmla="*/ 590389 w 6512218"/>
              <a:gd name="connsiteY93" fmla="*/ 2643598 h 4167783"/>
              <a:gd name="connsiteX94" fmla="*/ 731903 w 6512218"/>
              <a:gd name="connsiteY94" fmla="*/ 2665369 h 4167783"/>
              <a:gd name="connsiteX95" fmla="*/ 1276189 w 6512218"/>
              <a:gd name="connsiteY95" fmla="*/ 2643598 h 4167783"/>
              <a:gd name="connsiteX96" fmla="*/ 1450360 w 6512218"/>
              <a:gd name="connsiteY96" fmla="*/ 2610941 h 4167783"/>
              <a:gd name="connsiteX97" fmla="*/ 1548332 w 6512218"/>
              <a:gd name="connsiteY97" fmla="*/ 2578284 h 4167783"/>
              <a:gd name="connsiteX98" fmla="*/ 1678960 w 6512218"/>
              <a:gd name="connsiteY98" fmla="*/ 2556512 h 4167783"/>
              <a:gd name="connsiteX99" fmla="*/ 1722503 w 6512218"/>
              <a:gd name="connsiteY99" fmla="*/ 2545627 h 4167783"/>
              <a:gd name="connsiteX100" fmla="*/ 1874903 w 6512218"/>
              <a:gd name="connsiteY100" fmla="*/ 2534741 h 4167783"/>
              <a:gd name="connsiteX101" fmla="*/ 2266789 w 6512218"/>
              <a:gd name="connsiteY101" fmla="*/ 2545627 h 4167783"/>
              <a:gd name="connsiteX102" fmla="*/ 2386532 w 6512218"/>
              <a:gd name="connsiteY102" fmla="*/ 2589169 h 4167783"/>
              <a:gd name="connsiteX103" fmla="*/ 2419189 w 6512218"/>
              <a:gd name="connsiteY103" fmla="*/ 2610941 h 4167783"/>
              <a:gd name="connsiteX104" fmla="*/ 2462732 w 6512218"/>
              <a:gd name="connsiteY104" fmla="*/ 2621827 h 4167783"/>
              <a:gd name="connsiteX105" fmla="*/ 2484503 w 6512218"/>
              <a:gd name="connsiteY105" fmla="*/ 2654484 h 4167783"/>
              <a:gd name="connsiteX106" fmla="*/ 2528046 w 6512218"/>
              <a:gd name="connsiteY106" fmla="*/ 2687141 h 4167783"/>
              <a:gd name="connsiteX107" fmla="*/ 2538932 w 6512218"/>
              <a:gd name="connsiteY107" fmla="*/ 2719798 h 4167783"/>
              <a:gd name="connsiteX108" fmla="*/ 2582475 w 6512218"/>
              <a:gd name="connsiteY108" fmla="*/ 2785112 h 4167783"/>
              <a:gd name="connsiteX109" fmla="*/ 2593360 w 6512218"/>
              <a:gd name="connsiteY109" fmla="*/ 2817769 h 4167783"/>
              <a:gd name="connsiteX110" fmla="*/ 2582475 w 6512218"/>
              <a:gd name="connsiteY110" fmla="*/ 3035484 h 4167783"/>
              <a:gd name="connsiteX111" fmla="*/ 2571589 w 6512218"/>
              <a:gd name="connsiteY111" fmla="*/ 3068141 h 4167783"/>
              <a:gd name="connsiteX112" fmla="*/ 2528046 w 6512218"/>
              <a:gd name="connsiteY112" fmla="*/ 3111684 h 4167783"/>
              <a:gd name="connsiteX113" fmla="*/ 2484503 w 6512218"/>
              <a:gd name="connsiteY113" fmla="*/ 3144341 h 4167783"/>
              <a:gd name="connsiteX114" fmla="*/ 2451846 w 6512218"/>
              <a:gd name="connsiteY114" fmla="*/ 3176998 h 4167783"/>
              <a:gd name="connsiteX115" fmla="*/ 2353875 w 6512218"/>
              <a:gd name="connsiteY115" fmla="*/ 3198769 h 4167783"/>
              <a:gd name="connsiteX116" fmla="*/ 2332103 w 6512218"/>
              <a:gd name="connsiteY116" fmla="*/ 3220541 h 4167783"/>
              <a:gd name="connsiteX117" fmla="*/ 2375646 w 6512218"/>
              <a:gd name="connsiteY117" fmla="*/ 3372941 h 4167783"/>
              <a:gd name="connsiteX118" fmla="*/ 2408303 w 6512218"/>
              <a:gd name="connsiteY118" fmla="*/ 3394712 h 4167783"/>
              <a:gd name="connsiteX119" fmla="*/ 2430075 w 6512218"/>
              <a:gd name="connsiteY119" fmla="*/ 3416484 h 4167783"/>
              <a:gd name="connsiteX120" fmla="*/ 2495389 w 6512218"/>
              <a:gd name="connsiteY120" fmla="*/ 3438255 h 4167783"/>
              <a:gd name="connsiteX121" fmla="*/ 2560703 w 6512218"/>
              <a:gd name="connsiteY121" fmla="*/ 3470912 h 4167783"/>
              <a:gd name="connsiteX122" fmla="*/ 2636903 w 6512218"/>
              <a:gd name="connsiteY122" fmla="*/ 3514455 h 4167783"/>
              <a:gd name="connsiteX123" fmla="*/ 2713103 w 6512218"/>
              <a:gd name="connsiteY123" fmla="*/ 3590655 h 4167783"/>
              <a:gd name="connsiteX124" fmla="*/ 2821960 w 6512218"/>
              <a:gd name="connsiteY124" fmla="*/ 3655969 h 4167783"/>
              <a:gd name="connsiteX125" fmla="*/ 2843732 w 6512218"/>
              <a:gd name="connsiteY125" fmla="*/ 3677741 h 4167783"/>
              <a:gd name="connsiteX126" fmla="*/ 2876389 w 6512218"/>
              <a:gd name="connsiteY126" fmla="*/ 3764827 h 4167783"/>
              <a:gd name="connsiteX127" fmla="*/ 2909046 w 6512218"/>
              <a:gd name="connsiteY127" fmla="*/ 3775712 h 4167783"/>
              <a:gd name="connsiteX128" fmla="*/ 2963475 w 6512218"/>
              <a:gd name="connsiteY128" fmla="*/ 3830141 h 4167783"/>
              <a:gd name="connsiteX129" fmla="*/ 3246503 w 6512218"/>
              <a:gd name="connsiteY129" fmla="*/ 3851912 h 4167783"/>
              <a:gd name="connsiteX130" fmla="*/ 3333589 w 6512218"/>
              <a:gd name="connsiteY130" fmla="*/ 3873684 h 4167783"/>
              <a:gd name="connsiteX131" fmla="*/ 3420675 w 6512218"/>
              <a:gd name="connsiteY131" fmla="*/ 3938998 h 4167783"/>
              <a:gd name="connsiteX132" fmla="*/ 3551303 w 6512218"/>
              <a:gd name="connsiteY132" fmla="*/ 4069627 h 4167783"/>
              <a:gd name="connsiteX133" fmla="*/ 3573075 w 6512218"/>
              <a:gd name="connsiteY133" fmla="*/ 4091398 h 4167783"/>
              <a:gd name="connsiteX134" fmla="*/ 3605732 w 6512218"/>
              <a:gd name="connsiteY134" fmla="*/ 4124055 h 4167783"/>
              <a:gd name="connsiteX135" fmla="*/ 3638389 w 6512218"/>
              <a:gd name="connsiteY135" fmla="*/ 4134941 h 4167783"/>
              <a:gd name="connsiteX136" fmla="*/ 3671046 w 6512218"/>
              <a:gd name="connsiteY136" fmla="*/ 4167598 h 4167783"/>
              <a:gd name="connsiteX137" fmla="*/ 3736360 w 6512218"/>
              <a:gd name="connsiteY137" fmla="*/ 4145827 h 4167783"/>
              <a:gd name="connsiteX138" fmla="*/ 3714589 w 6512218"/>
              <a:gd name="connsiteY138" fmla="*/ 3938998 h 4167783"/>
              <a:gd name="connsiteX139" fmla="*/ 3703703 w 6512218"/>
              <a:gd name="connsiteY139" fmla="*/ 3906341 h 4167783"/>
              <a:gd name="connsiteX140" fmla="*/ 3692818 w 6512218"/>
              <a:gd name="connsiteY140" fmla="*/ 3851912 h 4167783"/>
              <a:gd name="connsiteX141" fmla="*/ 3714589 w 6512218"/>
              <a:gd name="connsiteY141" fmla="*/ 3819255 h 4167783"/>
              <a:gd name="connsiteX142" fmla="*/ 3747246 w 6512218"/>
              <a:gd name="connsiteY142" fmla="*/ 3808369 h 4167783"/>
              <a:gd name="connsiteX143" fmla="*/ 3932303 w 6512218"/>
              <a:gd name="connsiteY143" fmla="*/ 3819255 h 4167783"/>
              <a:gd name="connsiteX144" fmla="*/ 3964960 w 6512218"/>
              <a:gd name="connsiteY144" fmla="*/ 3830141 h 4167783"/>
              <a:gd name="connsiteX145" fmla="*/ 4030275 w 6512218"/>
              <a:gd name="connsiteY145" fmla="*/ 3906341 h 4167783"/>
              <a:gd name="connsiteX146" fmla="*/ 4095589 w 6512218"/>
              <a:gd name="connsiteY146" fmla="*/ 3938998 h 4167783"/>
              <a:gd name="connsiteX147" fmla="*/ 4160903 w 6512218"/>
              <a:gd name="connsiteY147" fmla="*/ 3949884 h 4167783"/>
              <a:gd name="connsiteX148" fmla="*/ 5184160 w 6512218"/>
              <a:gd name="connsiteY148" fmla="*/ 3960769 h 4167783"/>
              <a:gd name="connsiteX149" fmla="*/ 6240075 w 6512218"/>
              <a:gd name="connsiteY149" fmla="*/ 3938998 h 4167783"/>
              <a:gd name="connsiteX150" fmla="*/ 6250960 w 6512218"/>
              <a:gd name="connsiteY150" fmla="*/ 3906341 h 4167783"/>
              <a:gd name="connsiteX151" fmla="*/ 6305389 w 6512218"/>
              <a:gd name="connsiteY151" fmla="*/ 3851912 h 4167783"/>
              <a:gd name="connsiteX152" fmla="*/ 6316275 w 6512218"/>
              <a:gd name="connsiteY152" fmla="*/ 3819255 h 4167783"/>
              <a:gd name="connsiteX153" fmla="*/ 6359818 w 6512218"/>
              <a:gd name="connsiteY153" fmla="*/ 3753941 h 4167783"/>
              <a:gd name="connsiteX154" fmla="*/ 6370703 w 6512218"/>
              <a:gd name="connsiteY154" fmla="*/ 3721284 h 4167783"/>
              <a:gd name="connsiteX155" fmla="*/ 6392475 w 6512218"/>
              <a:gd name="connsiteY155" fmla="*/ 3699512 h 4167783"/>
              <a:gd name="connsiteX156" fmla="*/ 6425132 w 6512218"/>
              <a:gd name="connsiteY156" fmla="*/ 3579769 h 4167783"/>
              <a:gd name="connsiteX157" fmla="*/ 6468675 w 6512218"/>
              <a:gd name="connsiteY157" fmla="*/ 3525341 h 4167783"/>
              <a:gd name="connsiteX158" fmla="*/ 6512218 w 6512218"/>
              <a:gd name="connsiteY158" fmla="*/ 3470912 h 4167783"/>
              <a:gd name="connsiteX159" fmla="*/ 6316275 w 6512218"/>
              <a:gd name="connsiteY159" fmla="*/ 3416484 h 4167783"/>
              <a:gd name="connsiteX160" fmla="*/ 6283618 w 6512218"/>
              <a:gd name="connsiteY160" fmla="*/ 3405598 h 4167783"/>
              <a:gd name="connsiteX161" fmla="*/ 6196532 w 6512218"/>
              <a:gd name="connsiteY161" fmla="*/ 3383827 h 4167783"/>
              <a:gd name="connsiteX162" fmla="*/ 6076789 w 6512218"/>
              <a:gd name="connsiteY162" fmla="*/ 3394712 h 4167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</a:cxnLst>
            <a:rect l="l" t="t" r="r" b="b"/>
            <a:pathLst>
              <a:path w="6512218" h="4167783">
                <a:moveTo>
                  <a:pt x="1853132" y="858341"/>
                </a:moveTo>
                <a:cubicBezTo>
                  <a:pt x="1882161" y="854712"/>
                  <a:pt x="1911613" y="853585"/>
                  <a:pt x="1940218" y="847455"/>
                </a:cubicBezTo>
                <a:cubicBezTo>
                  <a:pt x="1962658" y="842647"/>
                  <a:pt x="2005532" y="825684"/>
                  <a:pt x="2005532" y="825684"/>
                </a:cubicBezTo>
                <a:cubicBezTo>
                  <a:pt x="2031320" y="799894"/>
                  <a:pt x="2058538" y="775522"/>
                  <a:pt x="2070846" y="738598"/>
                </a:cubicBezTo>
                <a:lnTo>
                  <a:pt x="2103503" y="640627"/>
                </a:lnTo>
                <a:lnTo>
                  <a:pt x="2114389" y="607969"/>
                </a:lnTo>
                <a:cubicBezTo>
                  <a:pt x="2124064" y="578943"/>
                  <a:pt x="2129113" y="558668"/>
                  <a:pt x="2147046" y="531769"/>
                </a:cubicBezTo>
                <a:cubicBezTo>
                  <a:pt x="2152739" y="523230"/>
                  <a:pt x="2161561" y="517255"/>
                  <a:pt x="2168818" y="509998"/>
                </a:cubicBezTo>
                <a:cubicBezTo>
                  <a:pt x="2200097" y="447439"/>
                  <a:pt x="2206794" y="431261"/>
                  <a:pt x="2255903" y="357598"/>
                </a:cubicBezTo>
                <a:cubicBezTo>
                  <a:pt x="2270417" y="335827"/>
                  <a:pt x="2278513" y="307983"/>
                  <a:pt x="2299446" y="292284"/>
                </a:cubicBezTo>
                <a:cubicBezTo>
                  <a:pt x="2313960" y="281398"/>
                  <a:pt x="2329335" y="271574"/>
                  <a:pt x="2342989" y="259627"/>
                </a:cubicBezTo>
                <a:cubicBezTo>
                  <a:pt x="2358437" y="246110"/>
                  <a:pt x="2374216" y="232505"/>
                  <a:pt x="2386532" y="216084"/>
                </a:cubicBezTo>
                <a:cubicBezTo>
                  <a:pt x="2397418" y="201570"/>
                  <a:pt x="2405251" y="184156"/>
                  <a:pt x="2419189" y="172541"/>
                </a:cubicBezTo>
                <a:cubicBezTo>
                  <a:pt x="2428004" y="165195"/>
                  <a:pt x="2441583" y="166787"/>
                  <a:pt x="2451846" y="161655"/>
                </a:cubicBezTo>
                <a:cubicBezTo>
                  <a:pt x="2468950" y="153103"/>
                  <a:pt x="2516540" y="115446"/>
                  <a:pt x="2528046" y="107227"/>
                </a:cubicBezTo>
                <a:cubicBezTo>
                  <a:pt x="2538692" y="99623"/>
                  <a:pt x="2548291" y="89592"/>
                  <a:pt x="2560703" y="85455"/>
                </a:cubicBezTo>
                <a:cubicBezTo>
                  <a:pt x="2581642" y="78475"/>
                  <a:pt x="2604246" y="78198"/>
                  <a:pt x="2626018" y="74569"/>
                </a:cubicBezTo>
                <a:cubicBezTo>
                  <a:pt x="2636605" y="70334"/>
                  <a:pt x="2693909" y="46177"/>
                  <a:pt x="2713103" y="41912"/>
                </a:cubicBezTo>
                <a:cubicBezTo>
                  <a:pt x="2734649" y="37124"/>
                  <a:pt x="2756646" y="34655"/>
                  <a:pt x="2778418" y="31027"/>
                </a:cubicBezTo>
                <a:cubicBezTo>
                  <a:pt x="2947232" y="-25246"/>
                  <a:pt x="2820834" y="7728"/>
                  <a:pt x="3170303" y="31027"/>
                </a:cubicBezTo>
                <a:cubicBezTo>
                  <a:pt x="3184817" y="38284"/>
                  <a:pt x="3198931" y="46406"/>
                  <a:pt x="3213846" y="52798"/>
                </a:cubicBezTo>
                <a:cubicBezTo>
                  <a:pt x="3224393" y="57318"/>
                  <a:pt x="3236956" y="57319"/>
                  <a:pt x="3246503" y="63684"/>
                </a:cubicBezTo>
                <a:cubicBezTo>
                  <a:pt x="3269245" y="78846"/>
                  <a:pt x="3296727" y="119764"/>
                  <a:pt x="3311818" y="139884"/>
                </a:cubicBezTo>
                <a:cubicBezTo>
                  <a:pt x="3315446" y="158027"/>
                  <a:pt x="3318216" y="176362"/>
                  <a:pt x="3322703" y="194312"/>
                </a:cubicBezTo>
                <a:cubicBezTo>
                  <a:pt x="3325486" y="205444"/>
                  <a:pt x="3333589" y="215494"/>
                  <a:pt x="3333589" y="226969"/>
                </a:cubicBezTo>
                <a:cubicBezTo>
                  <a:pt x="3333589" y="335887"/>
                  <a:pt x="3336213" y="445464"/>
                  <a:pt x="3322703" y="553541"/>
                </a:cubicBezTo>
                <a:cubicBezTo>
                  <a:pt x="3321080" y="566523"/>
                  <a:pt x="3300932" y="568055"/>
                  <a:pt x="3290046" y="575312"/>
                </a:cubicBezTo>
                <a:cubicBezTo>
                  <a:pt x="3277397" y="600612"/>
                  <a:pt x="3258742" y="644413"/>
                  <a:pt x="3235618" y="662398"/>
                </a:cubicBezTo>
                <a:cubicBezTo>
                  <a:pt x="3216404" y="677342"/>
                  <a:pt x="3191329" y="682790"/>
                  <a:pt x="3170303" y="695055"/>
                </a:cubicBezTo>
                <a:cubicBezTo>
                  <a:pt x="3147701" y="708239"/>
                  <a:pt x="3127707" y="725616"/>
                  <a:pt x="3104989" y="738598"/>
                </a:cubicBezTo>
                <a:cubicBezTo>
                  <a:pt x="3056103" y="766533"/>
                  <a:pt x="2898499" y="838027"/>
                  <a:pt x="2865503" y="847455"/>
                </a:cubicBezTo>
                <a:cubicBezTo>
                  <a:pt x="2840103" y="854712"/>
                  <a:pt x="2814551" y="861458"/>
                  <a:pt x="2789303" y="869227"/>
                </a:cubicBezTo>
                <a:cubicBezTo>
                  <a:pt x="2767369" y="875976"/>
                  <a:pt x="2745556" y="883155"/>
                  <a:pt x="2723989" y="890998"/>
                </a:cubicBezTo>
                <a:cubicBezTo>
                  <a:pt x="2705625" y="897676"/>
                  <a:pt x="2688412" y="907628"/>
                  <a:pt x="2669560" y="912769"/>
                </a:cubicBezTo>
                <a:cubicBezTo>
                  <a:pt x="2648266" y="918576"/>
                  <a:pt x="2626017" y="920026"/>
                  <a:pt x="2604246" y="923655"/>
                </a:cubicBezTo>
                <a:cubicBezTo>
                  <a:pt x="2537102" y="957228"/>
                  <a:pt x="2584657" y="938224"/>
                  <a:pt x="2506275" y="956312"/>
                </a:cubicBezTo>
                <a:cubicBezTo>
                  <a:pt x="2477119" y="963040"/>
                  <a:pt x="2419189" y="978084"/>
                  <a:pt x="2419189" y="978084"/>
                </a:cubicBezTo>
                <a:cubicBezTo>
                  <a:pt x="2404675" y="988970"/>
                  <a:pt x="2391506" y="1001930"/>
                  <a:pt x="2375646" y="1010741"/>
                </a:cubicBezTo>
                <a:cubicBezTo>
                  <a:pt x="2358565" y="1020231"/>
                  <a:pt x="2337788" y="1022156"/>
                  <a:pt x="2321218" y="1032512"/>
                </a:cubicBezTo>
                <a:cubicBezTo>
                  <a:pt x="2308163" y="1040671"/>
                  <a:pt x="2300876" y="1055932"/>
                  <a:pt x="2288560" y="1065169"/>
                </a:cubicBezTo>
                <a:cubicBezTo>
                  <a:pt x="2220770" y="1116012"/>
                  <a:pt x="2252632" y="1080821"/>
                  <a:pt x="2190589" y="1119598"/>
                </a:cubicBezTo>
                <a:cubicBezTo>
                  <a:pt x="2132251" y="1156059"/>
                  <a:pt x="2158035" y="1149056"/>
                  <a:pt x="2103503" y="1195798"/>
                </a:cubicBezTo>
                <a:cubicBezTo>
                  <a:pt x="2093570" y="1204312"/>
                  <a:pt x="2080570" y="1208817"/>
                  <a:pt x="2070846" y="1217569"/>
                </a:cubicBezTo>
                <a:cubicBezTo>
                  <a:pt x="2044146" y="1241599"/>
                  <a:pt x="2023383" y="1272216"/>
                  <a:pt x="1994646" y="1293769"/>
                </a:cubicBezTo>
                <a:cubicBezTo>
                  <a:pt x="1980132" y="1304655"/>
                  <a:pt x="1963932" y="1313598"/>
                  <a:pt x="1951103" y="1326427"/>
                </a:cubicBezTo>
                <a:cubicBezTo>
                  <a:pt x="1938274" y="1339256"/>
                  <a:pt x="1930061" y="1356031"/>
                  <a:pt x="1918446" y="1369969"/>
                </a:cubicBezTo>
                <a:cubicBezTo>
                  <a:pt x="1911876" y="1377853"/>
                  <a:pt x="1903932" y="1384484"/>
                  <a:pt x="1896675" y="1391741"/>
                </a:cubicBezTo>
                <a:cubicBezTo>
                  <a:pt x="1893046" y="1406255"/>
                  <a:pt x="1891042" y="1421276"/>
                  <a:pt x="1885789" y="1435284"/>
                </a:cubicBezTo>
                <a:cubicBezTo>
                  <a:pt x="1880091" y="1450478"/>
                  <a:pt x="1864918" y="1462625"/>
                  <a:pt x="1864018" y="1478827"/>
                </a:cubicBezTo>
                <a:cubicBezTo>
                  <a:pt x="1861193" y="1529678"/>
                  <a:pt x="1858078" y="1583157"/>
                  <a:pt x="1874903" y="1631227"/>
                </a:cubicBezTo>
                <a:cubicBezTo>
                  <a:pt x="1885074" y="1660288"/>
                  <a:pt x="1912679" y="1682771"/>
                  <a:pt x="1940218" y="1696541"/>
                </a:cubicBezTo>
                <a:cubicBezTo>
                  <a:pt x="1954732" y="1703798"/>
                  <a:pt x="1968566" y="1712614"/>
                  <a:pt x="1983760" y="1718312"/>
                </a:cubicBezTo>
                <a:cubicBezTo>
                  <a:pt x="2001330" y="1724901"/>
                  <a:pt x="2066951" y="1737128"/>
                  <a:pt x="2081732" y="1740084"/>
                </a:cubicBezTo>
                <a:cubicBezTo>
                  <a:pt x="2143418" y="1736455"/>
                  <a:pt x="2205618" y="1737937"/>
                  <a:pt x="2266789" y="1729198"/>
                </a:cubicBezTo>
                <a:cubicBezTo>
                  <a:pt x="2311543" y="1722805"/>
                  <a:pt x="2310772" y="1697782"/>
                  <a:pt x="2342989" y="1674769"/>
                </a:cubicBezTo>
                <a:cubicBezTo>
                  <a:pt x="2356194" y="1665337"/>
                  <a:pt x="2372018" y="1660255"/>
                  <a:pt x="2386532" y="1652998"/>
                </a:cubicBezTo>
                <a:cubicBezTo>
                  <a:pt x="2411932" y="1627598"/>
                  <a:pt x="2430603" y="1592862"/>
                  <a:pt x="2462732" y="1576798"/>
                </a:cubicBezTo>
                <a:cubicBezTo>
                  <a:pt x="2477246" y="1569541"/>
                  <a:pt x="2492773" y="1564028"/>
                  <a:pt x="2506275" y="1555027"/>
                </a:cubicBezTo>
                <a:cubicBezTo>
                  <a:pt x="2536466" y="1534899"/>
                  <a:pt x="2559669" y="1503188"/>
                  <a:pt x="2593360" y="1489712"/>
                </a:cubicBezTo>
                <a:cubicBezTo>
                  <a:pt x="2611503" y="1482455"/>
                  <a:pt x="2629933" y="1475877"/>
                  <a:pt x="2647789" y="1467941"/>
                </a:cubicBezTo>
                <a:cubicBezTo>
                  <a:pt x="2662618" y="1461350"/>
                  <a:pt x="2675937" y="1451301"/>
                  <a:pt x="2691332" y="1446169"/>
                </a:cubicBezTo>
                <a:cubicBezTo>
                  <a:pt x="2719719" y="1436707"/>
                  <a:pt x="2778418" y="1424398"/>
                  <a:pt x="2778418" y="1424398"/>
                </a:cubicBezTo>
                <a:cubicBezTo>
                  <a:pt x="2836475" y="1428027"/>
                  <a:pt x="2894952" y="1427424"/>
                  <a:pt x="2952589" y="1435284"/>
                </a:cubicBezTo>
                <a:cubicBezTo>
                  <a:pt x="2973796" y="1438176"/>
                  <a:pt x="3049936" y="1469869"/>
                  <a:pt x="3072332" y="1478827"/>
                </a:cubicBezTo>
                <a:cubicBezTo>
                  <a:pt x="3083218" y="1489713"/>
                  <a:pt x="3098104" y="1497715"/>
                  <a:pt x="3104989" y="1511484"/>
                </a:cubicBezTo>
                <a:cubicBezTo>
                  <a:pt x="3113263" y="1528033"/>
                  <a:pt x="3111861" y="1547851"/>
                  <a:pt x="3115875" y="1565912"/>
                </a:cubicBezTo>
                <a:cubicBezTo>
                  <a:pt x="3119120" y="1580517"/>
                  <a:pt x="3123132" y="1594941"/>
                  <a:pt x="3126760" y="1609455"/>
                </a:cubicBezTo>
                <a:cubicBezTo>
                  <a:pt x="3123132" y="1678398"/>
                  <a:pt x="3132619" y="1749307"/>
                  <a:pt x="3115875" y="1816284"/>
                </a:cubicBezTo>
                <a:cubicBezTo>
                  <a:pt x="3109652" y="1841176"/>
                  <a:pt x="3081972" y="1855317"/>
                  <a:pt x="3061446" y="1870712"/>
                </a:cubicBezTo>
                <a:cubicBezTo>
                  <a:pt x="3046932" y="1881598"/>
                  <a:pt x="3031841" y="1891754"/>
                  <a:pt x="3017903" y="1903369"/>
                </a:cubicBezTo>
                <a:cubicBezTo>
                  <a:pt x="3010019" y="1909939"/>
                  <a:pt x="3004671" y="1919448"/>
                  <a:pt x="2996132" y="1925141"/>
                </a:cubicBezTo>
                <a:cubicBezTo>
                  <a:pt x="2982630" y="1934142"/>
                  <a:pt x="2967103" y="1939655"/>
                  <a:pt x="2952589" y="1946912"/>
                </a:cubicBezTo>
                <a:cubicBezTo>
                  <a:pt x="2843732" y="1943284"/>
                  <a:pt x="2734758" y="1942241"/>
                  <a:pt x="2626018" y="1936027"/>
                </a:cubicBezTo>
                <a:cubicBezTo>
                  <a:pt x="2606357" y="1934904"/>
                  <a:pt x="2560602" y="1923542"/>
                  <a:pt x="2538932" y="1914255"/>
                </a:cubicBezTo>
                <a:cubicBezTo>
                  <a:pt x="2524017" y="1907863"/>
                  <a:pt x="2510583" y="1898182"/>
                  <a:pt x="2495389" y="1892484"/>
                </a:cubicBezTo>
                <a:cubicBezTo>
                  <a:pt x="2421731" y="1864863"/>
                  <a:pt x="2480598" y="1897030"/>
                  <a:pt x="2419189" y="1870712"/>
                </a:cubicBezTo>
                <a:cubicBezTo>
                  <a:pt x="2404274" y="1864320"/>
                  <a:pt x="2390713" y="1854968"/>
                  <a:pt x="2375646" y="1848941"/>
                </a:cubicBezTo>
                <a:cubicBezTo>
                  <a:pt x="2320396" y="1826841"/>
                  <a:pt x="2310570" y="1827217"/>
                  <a:pt x="2255903" y="1816284"/>
                </a:cubicBezTo>
                <a:cubicBezTo>
                  <a:pt x="2154908" y="1765785"/>
                  <a:pt x="2277249" y="1821621"/>
                  <a:pt x="2081732" y="1772741"/>
                </a:cubicBezTo>
                <a:cubicBezTo>
                  <a:pt x="1995993" y="1751306"/>
                  <a:pt x="1987902" y="1745152"/>
                  <a:pt x="1896675" y="1740084"/>
                </a:cubicBezTo>
                <a:cubicBezTo>
                  <a:pt x="1733480" y="1731018"/>
                  <a:pt x="1406818" y="1718312"/>
                  <a:pt x="1406818" y="1718312"/>
                </a:cubicBezTo>
                <a:lnTo>
                  <a:pt x="557732" y="1729198"/>
                </a:lnTo>
                <a:cubicBezTo>
                  <a:pt x="518714" y="1731415"/>
                  <a:pt x="486452" y="1762005"/>
                  <a:pt x="448875" y="1772741"/>
                </a:cubicBezTo>
                <a:cubicBezTo>
                  <a:pt x="409867" y="1783886"/>
                  <a:pt x="369046" y="1787255"/>
                  <a:pt x="329132" y="1794512"/>
                </a:cubicBezTo>
                <a:cubicBezTo>
                  <a:pt x="271075" y="1816284"/>
                  <a:pt x="204564" y="1822624"/>
                  <a:pt x="154960" y="1859827"/>
                </a:cubicBezTo>
                <a:cubicBezTo>
                  <a:pt x="125932" y="1881598"/>
                  <a:pt x="93533" y="1899484"/>
                  <a:pt x="67875" y="1925141"/>
                </a:cubicBezTo>
                <a:lnTo>
                  <a:pt x="13446" y="1979569"/>
                </a:lnTo>
                <a:cubicBezTo>
                  <a:pt x="1346" y="2064265"/>
                  <a:pt x="-9507" y="2100881"/>
                  <a:pt x="13446" y="2197284"/>
                </a:cubicBezTo>
                <a:cubicBezTo>
                  <a:pt x="26862" y="2253629"/>
                  <a:pt x="73588" y="2308414"/>
                  <a:pt x="111418" y="2349684"/>
                </a:cubicBezTo>
                <a:cubicBezTo>
                  <a:pt x="132223" y="2372380"/>
                  <a:pt x="152328" y="2396225"/>
                  <a:pt x="176732" y="2414998"/>
                </a:cubicBezTo>
                <a:cubicBezTo>
                  <a:pt x="199920" y="2432835"/>
                  <a:pt x="229127" y="2441537"/>
                  <a:pt x="252932" y="2458541"/>
                </a:cubicBezTo>
                <a:cubicBezTo>
                  <a:pt x="280154" y="2477986"/>
                  <a:pt x="300847" y="2505991"/>
                  <a:pt x="329132" y="2523855"/>
                </a:cubicBezTo>
                <a:cubicBezTo>
                  <a:pt x="370292" y="2549851"/>
                  <a:pt x="416217" y="2567398"/>
                  <a:pt x="459760" y="2589169"/>
                </a:cubicBezTo>
                <a:cubicBezTo>
                  <a:pt x="514348" y="2616463"/>
                  <a:pt x="531448" y="2628863"/>
                  <a:pt x="590389" y="2643598"/>
                </a:cubicBezTo>
                <a:cubicBezTo>
                  <a:pt x="610538" y="2648635"/>
                  <a:pt x="715778" y="2663066"/>
                  <a:pt x="731903" y="2665369"/>
                </a:cubicBezTo>
                <a:cubicBezTo>
                  <a:pt x="913332" y="2658112"/>
                  <a:pt x="1094992" y="2655288"/>
                  <a:pt x="1276189" y="2643598"/>
                </a:cubicBezTo>
                <a:cubicBezTo>
                  <a:pt x="1287337" y="2642879"/>
                  <a:pt x="1409487" y="2624566"/>
                  <a:pt x="1450360" y="2610941"/>
                </a:cubicBezTo>
                <a:cubicBezTo>
                  <a:pt x="1514935" y="2589415"/>
                  <a:pt x="1488699" y="2589465"/>
                  <a:pt x="1548332" y="2578284"/>
                </a:cubicBezTo>
                <a:cubicBezTo>
                  <a:pt x="1591719" y="2570149"/>
                  <a:pt x="1636135" y="2567218"/>
                  <a:pt x="1678960" y="2556512"/>
                </a:cubicBezTo>
                <a:cubicBezTo>
                  <a:pt x="1693474" y="2552884"/>
                  <a:pt x="1707634" y="2547279"/>
                  <a:pt x="1722503" y="2545627"/>
                </a:cubicBezTo>
                <a:cubicBezTo>
                  <a:pt x="1773121" y="2540003"/>
                  <a:pt x="1824103" y="2538370"/>
                  <a:pt x="1874903" y="2534741"/>
                </a:cubicBezTo>
                <a:cubicBezTo>
                  <a:pt x="2005532" y="2538370"/>
                  <a:pt x="2136442" y="2536317"/>
                  <a:pt x="2266789" y="2545627"/>
                </a:cubicBezTo>
                <a:cubicBezTo>
                  <a:pt x="2278642" y="2546474"/>
                  <a:pt x="2372100" y="2581953"/>
                  <a:pt x="2386532" y="2589169"/>
                </a:cubicBezTo>
                <a:cubicBezTo>
                  <a:pt x="2398234" y="2595020"/>
                  <a:pt x="2407164" y="2605787"/>
                  <a:pt x="2419189" y="2610941"/>
                </a:cubicBezTo>
                <a:cubicBezTo>
                  <a:pt x="2432940" y="2616835"/>
                  <a:pt x="2448218" y="2618198"/>
                  <a:pt x="2462732" y="2621827"/>
                </a:cubicBezTo>
                <a:cubicBezTo>
                  <a:pt x="2469989" y="2632713"/>
                  <a:pt x="2475252" y="2645233"/>
                  <a:pt x="2484503" y="2654484"/>
                </a:cubicBezTo>
                <a:cubicBezTo>
                  <a:pt x="2497332" y="2667313"/>
                  <a:pt x="2516431" y="2673203"/>
                  <a:pt x="2528046" y="2687141"/>
                </a:cubicBezTo>
                <a:cubicBezTo>
                  <a:pt x="2535392" y="2695956"/>
                  <a:pt x="2534412" y="2709251"/>
                  <a:pt x="2538932" y="2719798"/>
                </a:cubicBezTo>
                <a:cubicBezTo>
                  <a:pt x="2558704" y="2765932"/>
                  <a:pt x="2553396" y="2756034"/>
                  <a:pt x="2582475" y="2785112"/>
                </a:cubicBezTo>
                <a:cubicBezTo>
                  <a:pt x="2586103" y="2795998"/>
                  <a:pt x="2593360" y="2806295"/>
                  <a:pt x="2593360" y="2817769"/>
                </a:cubicBezTo>
                <a:cubicBezTo>
                  <a:pt x="2593360" y="2890431"/>
                  <a:pt x="2588770" y="2963095"/>
                  <a:pt x="2582475" y="3035484"/>
                </a:cubicBezTo>
                <a:cubicBezTo>
                  <a:pt x="2581481" y="3046915"/>
                  <a:pt x="2578258" y="3058804"/>
                  <a:pt x="2571589" y="3068141"/>
                </a:cubicBezTo>
                <a:cubicBezTo>
                  <a:pt x="2559658" y="3084844"/>
                  <a:pt x="2543494" y="3098167"/>
                  <a:pt x="2528046" y="3111684"/>
                </a:cubicBezTo>
                <a:cubicBezTo>
                  <a:pt x="2514392" y="3123631"/>
                  <a:pt x="2498278" y="3132534"/>
                  <a:pt x="2484503" y="3144341"/>
                </a:cubicBezTo>
                <a:cubicBezTo>
                  <a:pt x="2472814" y="3154360"/>
                  <a:pt x="2464655" y="3168459"/>
                  <a:pt x="2451846" y="3176998"/>
                </a:cubicBezTo>
                <a:cubicBezTo>
                  <a:pt x="2433979" y="3188909"/>
                  <a:pt x="2361782" y="3197451"/>
                  <a:pt x="2353875" y="3198769"/>
                </a:cubicBezTo>
                <a:cubicBezTo>
                  <a:pt x="2346618" y="3206026"/>
                  <a:pt x="2332890" y="3210308"/>
                  <a:pt x="2332103" y="3220541"/>
                </a:cubicBezTo>
                <a:cubicBezTo>
                  <a:pt x="2324992" y="3312988"/>
                  <a:pt x="2322097" y="3328317"/>
                  <a:pt x="2375646" y="3372941"/>
                </a:cubicBezTo>
                <a:cubicBezTo>
                  <a:pt x="2385697" y="3381316"/>
                  <a:pt x="2398087" y="3386539"/>
                  <a:pt x="2408303" y="3394712"/>
                </a:cubicBezTo>
                <a:cubicBezTo>
                  <a:pt x="2416317" y="3401123"/>
                  <a:pt x="2420895" y="3411894"/>
                  <a:pt x="2430075" y="3416484"/>
                </a:cubicBezTo>
                <a:cubicBezTo>
                  <a:pt x="2450601" y="3426747"/>
                  <a:pt x="2476294" y="3425525"/>
                  <a:pt x="2495389" y="3438255"/>
                </a:cubicBezTo>
                <a:cubicBezTo>
                  <a:pt x="2558150" y="3480097"/>
                  <a:pt x="2497605" y="3443870"/>
                  <a:pt x="2560703" y="3470912"/>
                </a:cubicBezTo>
                <a:cubicBezTo>
                  <a:pt x="2599371" y="3487484"/>
                  <a:pt x="2604108" y="3492592"/>
                  <a:pt x="2636903" y="3514455"/>
                </a:cubicBezTo>
                <a:cubicBezTo>
                  <a:pt x="2664526" y="3597321"/>
                  <a:pt x="2636172" y="3575268"/>
                  <a:pt x="2713103" y="3590655"/>
                </a:cubicBezTo>
                <a:cubicBezTo>
                  <a:pt x="2747460" y="3607834"/>
                  <a:pt x="2795691" y="3629700"/>
                  <a:pt x="2821960" y="3655969"/>
                </a:cubicBezTo>
                <a:lnTo>
                  <a:pt x="2843732" y="3677741"/>
                </a:lnTo>
                <a:cubicBezTo>
                  <a:pt x="2849756" y="3695812"/>
                  <a:pt x="2869160" y="3756152"/>
                  <a:pt x="2876389" y="3764827"/>
                </a:cubicBezTo>
                <a:cubicBezTo>
                  <a:pt x="2883735" y="3773642"/>
                  <a:pt x="2898160" y="3772084"/>
                  <a:pt x="2909046" y="3775712"/>
                </a:cubicBezTo>
                <a:cubicBezTo>
                  <a:pt x="2927189" y="3793855"/>
                  <a:pt x="2937974" y="3827307"/>
                  <a:pt x="2963475" y="3830141"/>
                </a:cubicBezTo>
                <a:cubicBezTo>
                  <a:pt x="3122860" y="3847851"/>
                  <a:pt x="3028645" y="3839098"/>
                  <a:pt x="3246503" y="3851912"/>
                </a:cubicBezTo>
                <a:cubicBezTo>
                  <a:pt x="3275532" y="3859169"/>
                  <a:pt x="3312431" y="3852526"/>
                  <a:pt x="3333589" y="3873684"/>
                </a:cubicBezTo>
                <a:cubicBezTo>
                  <a:pt x="3396132" y="3936226"/>
                  <a:pt x="3363677" y="3919998"/>
                  <a:pt x="3420675" y="3938998"/>
                </a:cubicBezTo>
                <a:lnTo>
                  <a:pt x="3551303" y="4069627"/>
                </a:lnTo>
                <a:lnTo>
                  <a:pt x="3573075" y="4091398"/>
                </a:lnTo>
                <a:cubicBezTo>
                  <a:pt x="3583961" y="4102284"/>
                  <a:pt x="3591127" y="4119187"/>
                  <a:pt x="3605732" y="4124055"/>
                </a:cubicBezTo>
                <a:lnTo>
                  <a:pt x="3638389" y="4134941"/>
                </a:lnTo>
                <a:cubicBezTo>
                  <a:pt x="3649275" y="4145827"/>
                  <a:pt x="3655746" y="4165898"/>
                  <a:pt x="3671046" y="4167598"/>
                </a:cubicBezTo>
                <a:cubicBezTo>
                  <a:pt x="3693855" y="4170132"/>
                  <a:pt x="3736360" y="4145827"/>
                  <a:pt x="3736360" y="4145827"/>
                </a:cubicBezTo>
                <a:cubicBezTo>
                  <a:pt x="3732700" y="4105560"/>
                  <a:pt x="3723240" y="3986576"/>
                  <a:pt x="3714589" y="3938998"/>
                </a:cubicBezTo>
                <a:cubicBezTo>
                  <a:pt x="3712536" y="3927709"/>
                  <a:pt x="3706486" y="3917473"/>
                  <a:pt x="3703703" y="3906341"/>
                </a:cubicBezTo>
                <a:cubicBezTo>
                  <a:pt x="3699216" y="3888391"/>
                  <a:pt x="3696446" y="3870055"/>
                  <a:pt x="3692818" y="3851912"/>
                </a:cubicBezTo>
                <a:cubicBezTo>
                  <a:pt x="3700075" y="3841026"/>
                  <a:pt x="3704373" y="3827428"/>
                  <a:pt x="3714589" y="3819255"/>
                </a:cubicBezTo>
                <a:cubicBezTo>
                  <a:pt x="3723549" y="3812087"/>
                  <a:pt x="3735771" y="3808369"/>
                  <a:pt x="3747246" y="3808369"/>
                </a:cubicBezTo>
                <a:cubicBezTo>
                  <a:pt x="3809038" y="3808369"/>
                  <a:pt x="3870617" y="3815626"/>
                  <a:pt x="3932303" y="3819255"/>
                </a:cubicBezTo>
                <a:cubicBezTo>
                  <a:pt x="3943189" y="3822884"/>
                  <a:pt x="3955623" y="3823472"/>
                  <a:pt x="3964960" y="3830141"/>
                </a:cubicBezTo>
                <a:cubicBezTo>
                  <a:pt x="4055999" y="3895169"/>
                  <a:pt x="3972740" y="3848807"/>
                  <a:pt x="4030275" y="3906341"/>
                </a:cubicBezTo>
                <a:cubicBezTo>
                  <a:pt x="4047050" y="3923116"/>
                  <a:pt x="4072823" y="3933939"/>
                  <a:pt x="4095589" y="3938998"/>
                </a:cubicBezTo>
                <a:cubicBezTo>
                  <a:pt x="4117135" y="3943786"/>
                  <a:pt x="4138836" y="3949443"/>
                  <a:pt x="4160903" y="3949884"/>
                </a:cubicBezTo>
                <a:lnTo>
                  <a:pt x="5184160" y="3960769"/>
                </a:lnTo>
                <a:cubicBezTo>
                  <a:pt x="5536132" y="3953512"/>
                  <a:pt x="5888486" y="3956936"/>
                  <a:pt x="6240075" y="3938998"/>
                </a:cubicBezTo>
                <a:cubicBezTo>
                  <a:pt x="6251535" y="3938413"/>
                  <a:pt x="6244075" y="3915521"/>
                  <a:pt x="6250960" y="3906341"/>
                </a:cubicBezTo>
                <a:cubicBezTo>
                  <a:pt x="6266355" y="3885814"/>
                  <a:pt x="6305389" y="3851912"/>
                  <a:pt x="6305389" y="3851912"/>
                </a:cubicBezTo>
                <a:cubicBezTo>
                  <a:pt x="6309018" y="3841026"/>
                  <a:pt x="6310702" y="3829286"/>
                  <a:pt x="6316275" y="3819255"/>
                </a:cubicBezTo>
                <a:cubicBezTo>
                  <a:pt x="6328982" y="3796382"/>
                  <a:pt x="6359818" y="3753941"/>
                  <a:pt x="6359818" y="3753941"/>
                </a:cubicBezTo>
                <a:cubicBezTo>
                  <a:pt x="6363446" y="3743055"/>
                  <a:pt x="6364800" y="3731123"/>
                  <a:pt x="6370703" y="3721284"/>
                </a:cubicBezTo>
                <a:cubicBezTo>
                  <a:pt x="6375983" y="3712483"/>
                  <a:pt x="6388432" y="3708946"/>
                  <a:pt x="6392475" y="3699512"/>
                </a:cubicBezTo>
                <a:cubicBezTo>
                  <a:pt x="6417015" y="3642251"/>
                  <a:pt x="6386153" y="3638238"/>
                  <a:pt x="6425132" y="3579769"/>
                </a:cubicBezTo>
                <a:cubicBezTo>
                  <a:pt x="6492141" y="3479255"/>
                  <a:pt x="6406630" y="3602896"/>
                  <a:pt x="6468675" y="3525341"/>
                </a:cubicBezTo>
                <a:cubicBezTo>
                  <a:pt x="6523609" y="3456674"/>
                  <a:pt x="6459645" y="3523485"/>
                  <a:pt x="6512218" y="3470912"/>
                </a:cubicBezTo>
                <a:cubicBezTo>
                  <a:pt x="6410548" y="3403132"/>
                  <a:pt x="6472979" y="3429542"/>
                  <a:pt x="6316275" y="3416484"/>
                </a:cubicBezTo>
                <a:cubicBezTo>
                  <a:pt x="6305389" y="3412855"/>
                  <a:pt x="6294750" y="3408381"/>
                  <a:pt x="6283618" y="3405598"/>
                </a:cubicBezTo>
                <a:lnTo>
                  <a:pt x="6196532" y="3383827"/>
                </a:lnTo>
                <a:lnTo>
                  <a:pt x="6076789" y="3394712"/>
                </a:ln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2505073" y="3755571"/>
            <a:ext cx="5855156" cy="3058886"/>
          </a:xfrm>
          <a:custGeom>
            <a:avLst/>
            <a:gdLst>
              <a:gd name="connsiteX0" fmla="*/ 5768070 w 5855156"/>
              <a:gd name="connsiteY0" fmla="*/ 881743 h 3058886"/>
              <a:gd name="connsiteX1" fmla="*/ 5778956 w 5855156"/>
              <a:gd name="connsiteY1" fmla="*/ 751115 h 3058886"/>
              <a:gd name="connsiteX2" fmla="*/ 5811613 w 5855156"/>
              <a:gd name="connsiteY2" fmla="*/ 642258 h 3058886"/>
              <a:gd name="connsiteX3" fmla="*/ 5822498 w 5855156"/>
              <a:gd name="connsiteY3" fmla="*/ 587829 h 3058886"/>
              <a:gd name="connsiteX4" fmla="*/ 5833384 w 5855156"/>
              <a:gd name="connsiteY4" fmla="*/ 555172 h 3058886"/>
              <a:gd name="connsiteX5" fmla="*/ 5844270 w 5855156"/>
              <a:gd name="connsiteY5" fmla="*/ 500743 h 3058886"/>
              <a:gd name="connsiteX6" fmla="*/ 5855156 w 5855156"/>
              <a:gd name="connsiteY6" fmla="*/ 457200 h 3058886"/>
              <a:gd name="connsiteX7" fmla="*/ 5844270 w 5855156"/>
              <a:gd name="connsiteY7" fmla="*/ 97972 h 3058886"/>
              <a:gd name="connsiteX8" fmla="*/ 5822498 w 5855156"/>
              <a:gd name="connsiteY8" fmla="*/ 76200 h 3058886"/>
              <a:gd name="connsiteX9" fmla="*/ 5680984 w 5855156"/>
              <a:gd name="connsiteY9" fmla="*/ 87086 h 3058886"/>
              <a:gd name="connsiteX10" fmla="*/ 5648327 w 5855156"/>
              <a:gd name="connsiteY10" fmla="*/ 97972 h 3058886"/>
              <a:gd name="connsiteX11" fmla="*/ 5561241 w 5855156"/>
              <a:gd name="connsiteY11" fmla="*/ 174172 h 3058886"/>
              <a:gd name="connsiteX12" fmla="*/ 5539470 w 5855156"/>
              <a:gd name="connsiteY12" fmla="*/ 206829 h 3058886"/>
              <a:gd name="connsiteX13" fmla="*/ 5506813 w 5855156"/>
              <a:gd name="connsiteY13" fmla="*/ 304800 h 3058886"/>
              <a:gd name="connsiteX14" fmla="*/ 5495927 w 5855156"/>
              <a:gd name="connsiteY14" fmla="*/ 337458 h 3058886"/>
              <a:gd name="connsiteX15" fmla="*/ 5485041 w 5855156"/>
              <a:gd name="connsiteY15" fmla="*/ 609600 h 3058886"/>
              <a:gd name="connsiteX16" fmla="*/ 5463270 w 5855156"/>
              <a:gd name="connsiteY16" fmla="*/ 631372 h 3058886"/>
              <a:gd name="connsiteX17" fmla="*/ 5397956 w 5855156"/>
              <a:gd name="connsiteY17" fmla="*/ 674915 h 3058886"/>
              <a:gd name="connsiteX18" fmla="*/ 5310870 w 5855156"/>
              <a:gd name="connsiteY18" fmla="*/ 664029 h 3058886"/>
              <a:gd name="connsiteX19" fmla="*/ 5299984 w 5855156"/>
              <a:gd name="connsiteY19" fmla="*/ 195943 h 3058886"/>
              <a:gd name="connsiteX20" fmla="*/ 5289098 w 5855156"/>
              <a:gd name="connsiteY20" fmla="*/ 163286 h 3058886"/>
              <a:gd name="connsiteX21" fmla="*/ 5223784 w 5855156"/>
              <a:gd name="connsiteY21" fmla="*/ 108858 h 3058886"/>
              <a:gd name="connsiteX22" fmla="*/ 5125813 w 5855156"/>
              <a:gd name="connsiteY22" fmla="*/ 119743 h 3058886"/>
              <a:gd name="connsiteX23" fmla="*/ 5038727 w 5855156"/>
              <a:gd name="connsiteY23" fmla="*/ 217715 h 3058886"/>
              <a:gd name="connsiteX24" fmla="*/ 5006070 w 5855156"/>
              <a:gd name="connsiteY24" fmla="*/ 250372 h 3058886"/>
              <a:gd name="connsiteX25" fmla="*/ 4984298 w 5855156"/>
              <a:gd name="connsiteY25" fmla="*/ 293915 h 3058886"/>
              <a:gd name="connsiteX26" fmla="*/ 4962527 w 5855156"/>
              <a:gd name="connsiteY26" fmla="*/ 326572 h 3058886"/>
              <a:gd name="connsiteX27" fmla="*/ 4929870 w 5855156"/>
              <a:gd name="connsiteY27" fmla="*/ 402772 h 3058886"/>
              <a:gd name="connsiteX28" fmla="*/ 4908098 w 5855156"/>
              <a:gd name="connsiteY28" fmla="*/ 435429 h 3058886"/>
              <a:gd name="connsiteX29" fmla="*/ 4886327 w 5855156"/>
              <a:gd name="connsiteY29" fmla="*/ 533400 h 3058886"/>
              <a:gd name="connsiteX30" fmla="*/ 4875441 w 5855156"/>
              <a:gd name="connsiteY30" fmla="*/ 566058 h 3058886"/>
              <a:gd name="connsiteX31" fmla="*/ 4864556 w 5855156"/>
              <a:gd name="connsiteY31" fmla="*/ 1045029 h 3058886"/>
              <a:gd name="connsiteX32" fmla="*/ 4853670 w 5855156"/>
              <a:gd name="connsiteY32" fmla="*/ 1208315 h 3058886"/>
              <a:gd name="connsiteX33" fmla="*/ 4842784 w 5855156"/>
              <a:gd name="connsiteY33" fmla="*/ 1426029 h 3058886"/>
              <a:gd name="connsiteX34" fmla="*/ 4831898 w 5855156"/>
              <a:gd name="connsiteY34" fmla="*/ 2590800 h 3058886"/>
              <a:gd name="connsiteX35" fmla="*/ 4799241 w 5855156"/>
              <a:gd name="connsiteY35" fmla="*/ 2612572 h 3058886"/>
              <a:gd name="connsiteX36" fmla="*/ 4766584 w 5855156"/>
              <a:gd name="connsiteY36" fmla="*/ 2623458 h 3058886"/>
              <a:gd name="connsiteX37" fmla="*/ 4723041 w 5855156"/>
              <a:gd name="connsiteY37" fmla="*/ 2569029 h 3058886"/>
              <a:gd name="connsiteX38" fmla="*/ 4712156 w 5855156"/>
              <a:gd name="connsiteY38" fmla="*/ 2492829 h 3058886"/>
              <a:gd name="connsiteX39" fmla="*/ 4690384 w 5855156"/>
              <a:gd name="connsiteY39" fmla="*/ 2405743 h 3058886"/>
              <a:gd name="connsiteX40" fmla="*/ 4679498 w 5855156"/>
              <a:gd name="connsiteY40" fmla="*/ 1556658 h 3058886"/>
              <a:gd name="connsiteX41" fmla="*/ 4625070 w 5855156"/>
              <a:gd name="connsiteY41" fmla="*/ 1578429 h 3058886"/>
              <a:gd name="connsiteX42" fmla="*/ 4603298 w 5855156"/>
              <a:gd name="connsiteY42" fmla="*/ 1611086 h 3058886"/>
              <a:gd name="connsiteX43" fmla="*/ 4592413 w 5855156"/>
              <a:gd name="connsiteY43" fmla="*/ 1654629 h 3058886"/>
              <a:gd name="connsiteX44" fmla="*/ 4537984 w 5855156"/>
              <a:gd name="connsiteY44" fmla="*/ 1730829 h 3058886"/>
              <a:gd name="connsiteX45" fmla="*/ 4527098 w 5855156"/>
              <a:gd name="connsiteY45" fmla="*/ 1763486 h 3058886"/>
              <a:gd name="connsiteX46" fmla="*/ 4505327 w 5855156"/>
              <a:gd name="connsiteY46" fmla="*/ 1850572 h 3058886"/>
              <a:gd name="connsiteX47" fmla="*/ 4494441 w 5855156"/>
              <a:gd name="connsiteY47" fmla="*/ 2405743 h 3058886"/>
              <a:gd name="connsiteX48" fmla="*/ 4472670 w 5855156"/>
              <a:gd name="connsiteY48" fmla="*/ 2438400 h 3058886"/>
              <a:gd name="connsiteX49" fmla="*/ 4429127 w 5855156"/>
              <a:gd name="connsiteY49" fmla="*/ 2503715 h 3058886"/>
              <a:gd name="connsiteX50" fmla="*/ 4396470 w 5855156"/>
              <a:gd name="connsiteY50" fmla="*/ 2569029 h 3058886"/>
              <a:gd name="connsiteX51" fmla="*/ 4374698 w 5855156"/>
              <a:gd name="connsiteY51" fmla="*/ 2601686 h 3058886"/>
              <a:gd name="connsiteX52" fmla="*/ 4352927 w 5855156"/>
              <a:gd name="connsiteY52" fmla="*/ 2688772 h 3058886"/>
              <a:gd name="connsiteX53" fmla="*/ 4244070 w 5855156"/>
              <a:gd name="connsiteY53" fmla="*/ 2775858 h 3058886"/>
              <a:gd name="connsiteX54" fmla="*/ 4189641 w 5855156"/>
              <a:gd name="connsiteY54" fmla="*/ 2830286 h 3058886"/>
              <a:gd name="connsiteX55" fmla="*/ 4146098 w 5855156"/>
              <a:gd name="connsiteY55" fmla="*/ 2884715 h 3058886"/>
              <a:gd name="connsiteX56" fmla="*/ 4113441 w 5855156"/>
              <a:gd name="connsiteY56" fmla="*/ 2906486 h 3058886"/>
              <a:gd name="connsiteX57" fmla="*/ 4069898 w 5855156"/>
              <a:gd name="connsiteY57" fmla="*/ 2950029 h 3058886"/>
              <a:gd name="connsiteX58" fmla="*/ 4048127 w 5855156"/>
              <a:gd name="connsiteY58" fmla="*/ 2982686 h 3058886"/>
              <a:gd name="connsiteX59" fmla="*/ 3982813 w 5855156"/>
              <a:gd name="connsiteY59" fmla="*/ 3015343 h 3058886"/>
              <a:gd name="connsiteX60" fmla="*/ 3961041 w 5855156"/>
              <a:gd name="connsiteY60" fmla="*/ 3037115 h 3058886"/>
              <a:gd name="connsiteX61" fmla="*/ 3852184 w 5855156"/>
              <a:gd name="connsiteY61" fmla="*/ 3058886 h 3058886"/>
              <a:gd name="connsiteX62" fmla="*/ 3797756 w 5855156"/>
              <a:gd name="connsiteY62" fmla="*/ 3048000 h 3058886"/>
              <a:gd name="connsiteX63" fmla="*/ 3765098 w 5855156"/>
              <a:gd name="connsiteY63" fmla="*/ 3026229 h 3058886"/>
              <a:gd name="connsiteX64" fmla="*/ 3732441 w 5855156"/>
              <a:gd name="connsiteY64" fmla="*/ 3015343 h 3058886"/>
              <a:gd name="connsiteX65" fmla="*/ 3656241 w 5855156"/>
              <a:gd name="connsiteY65" fmla="*/ 2982686 h 3058886"/>
              <a:gd name="connsiteX66" fmla="*/ 3590927 w 5855156"/>
              <a:gd name="connsiteY66" fmla="*/ 2960915 h 3058886"/>
              <a:gd name="connsiteX67" fmla="*/ 249013 w 5855156"/>
              <a:gd name="connsiteY67" fmla="*/ 2950029 h 3058886"/>
              <a:gd name="connsiteX68" fmla="*/ 216356 w 5855156"/>
              <a:gd name="connsiteY68" fmla="*/ 2939143 h 3058886"/>
              <a:gd name="connsiteX69" fmla="*/ 129270 w 5855156"/>
              <a:gd name="connsiteY69" fmla="*/ 2862943 h 3058886"/>
              <a:gd name="connsiteX70" fmla="*/ 85727 w 5855156"/>
              <a:gd name="connsiteY70" fmla="*/ 2797629 h 3058886"/>
              <a:gd name="connsiteX71" fmla="*/ 63956 w 5855156"/>
              <a:gd name="connsiteY71" fmla="*/ 2764972 h 3058886"/>
              <a:gd name="connsiteX72" fmla="*/ 53070 w 5855156"/>
              <a:gd name="connsiteY72" fmla="*/ 2710543 h 3058886"/>
              <a:gd name="connsiteX73" fmla="*/ 53070 w 5855156"/>
              <a:gd name="connsiteY73" fmla="*/ 2579915 h 3058886"/>
              <a:gd name="connsiteX74" fmla="*/ 118384 w 5855156"/>
              <a:gd name="connsiteY74" fmla="*/ 2558143 h 3058886"/>
              <a:gd name="connsiteX75" fmla="*/ 216356 w 5855156"/>
              <a:gd name="connsiteY75" fmla="*/ 2525486 h 3058886"/>
              <a:gd name="connsiteX76" fmla="*/ 357870 w 5855156"/>
              <a:gd name="connsiteY76" fmla="*/ 2503715 h 3058886"/>
              <a:gd name="connsiteX77" fmla="*/ 684441 w 5855156"/>
              <a:gd name="connsiteY77" fmla="*/ 2492829 h 3058886"/>
              <a:gd name="connsiteX78" fmla="*/ 749756 w 5855156"/>
              <a:gd name="connsiteY78" fmla="*/ 2471058 h 3058886"/>
              <a:gd name="connsiteX79" fmla="*/ 793298 w 5855156"/>
              <a:gd name="connsiteY79" fmla="*/ 2405743 h 3058886"/>
              <a:gd name="connsiteX80" fmla="*/ 815070 w 5855156"/>
              <a:gd name="connsiteY80" fmla="*/ 2329543 h 3058886"/>
              <a:gd name="connsiteX81" fmla="*/ 825956 w 5855156"/>
              <a:gd name="connsiteY81" fmla="*/ 2296886 h 3058886"/>
              <a:gd name="connsiteX82" fmla="*/ 771527 w 5855156"/>
              <a:gd name="connsiteY82" fmla="*/ 2231572 h 3058886"/>
              <a:gd name="connsiteX83" fmla="*/ 727984 w 5855156"/>
              <a:gd name="connsiteY83" fmla="*/ 2188029 h 3058886"/>
              <a:gd name="connsiteX84" fmla="*/ 640898 w 5855156"/>
              <a:gd name="connsiteY84" fmla="*/ 2166258 h 3058886"/>
              <a:gd name="connsiteX85" fmla="*/ 597356 w 5855156"/>
              <a:gd name="connsiteY85" fmla="*/ 2133600 h 3058886"/>
              <a:gd name="connsiteX86" fmla="*/ 575584 w 5855156"/>
              <a:gd name="connsiteY86" fmla="*/ 2100943 h 3058886"/>
              <a:gd name="connsiteX87" fmla="*/ 542927 w 5855156"/>
              <a:gd name="connsiteY87" fmla="*/ 2068286 h 3058886"/>
              <a:gd name="connsiteX88" fmla="*/ 499384 w 5855156"/>
              <a:gd name="connsiteY88" fmla="*/ 2002972 h 3058886"/>
              <a:gd name="connsiteX89" fmla="*/ 423184 w 5855156"/>
              <a:gd name="connsiteY89" fmla="*/ 1937658 h 3058886"/>
              <a:gd name="connsiteX90" fmla="*/ 401413 w 5855156"/>
              <a:gd name="connsiteY90" fmla="*/ 1905000 h 3058886"/>
              <a:gd name="connsiteX91" fmla="*/ 368756 w 5855156"/>
              <a:gd name="connsiteY91" fmla="*/ 1883229 h 3058886"/>
              <a:gd name="connsiteX92" fmla="*/ 346984 w 5855156"/>
              <a:gd name="connsiteY92" fmla="*/ 1861458 h 3058886"/>
              <a:gd name="connsiteX93" fmla="*/ 303441 w 5855156"/>
              <a:gd name="connsiteY93" fmla="*/ 1763486 h 3058886"/>
              <a:gd name="connsiteX94" fmla="*/ 238127 w 5855156"/>
              <a:gd name="connsiteY94" fmla="*/ 1698172 h 3058886"/>
              <a:gd name="connsiteX95" fmla="*/ 194584 w 5855156"/>
              <a:gd name="connsiteY95" fmla="*/ 1632858 h 3058886"/>
              <a:gd name="connsiteX96" fmla="*/ 172813 w 5855156"/>
              <a:gd name="connsiteY96" fmla="*/ 1611086 h 3058886"/>
              <a:gd name="connsiteX97" fmla="*/ 129270 w 5855156"/>
              <a:gd name="connsiteY97" fmla="*/ 1545772 h 3058886"/>
              <a:gd name="connsiteX98" fmla="*/ 107498 w 5855156"/>
              <a:gd name="connsiteY98" fmla="*/ 1524000 h 3058886"/>
              <a:gd name="connsiteX99" fmla="*/ 63956 w 5855156"/>
              <a:gd name="connsiteY99" fmla="*/ 1426029 h 3058886"/>
              <a:gd name="connsiteX100" fmla="*/ 53070 w 5855156"/>
              <a:gd name="connsiteY100" fmla="*/ 1393372 h 3058886"/>
              <a:gd name="connsiteX101" fmla="*/ 42184 w 5855156"/>
              <a:gd name="connsiteY101" fmla="*/ 1360715 h 3058886"/>
              <a:gd name="connsiteX102" fmla="*/ 53070 w 5855156"/>
              <a:gd name="connsiteY102" fmla="*/ 1230086 h 3058886"/>
              <a:gd name="connsiteX103" fmla="*/ 96613 w 5855156"/>
              <a:gd name="connsiteY103" fmla="*/ 1164772 h 3058886"/>
              <a:gd name="connsiteX104" fmla="*/ 118384 w 5855156"/>
              <a:gd name="connsiteY104" fmla="*/ 1099458 h 3058886"/>
              <a:gd name="connsiteX105" fmla="*/ 151041 w 5855156"/>
              <a:gd name="connsiteY105" fmla="*/ 903515 h 3058886"/>
              <a:gd name="connsiteX106" fmla="*/ 172813 w 5855156"/>
              <a:gd name="connsiteY106" fmla="*/ 881743 h 3058886"/>
              <a:gd name="connsiteX107" fmla="*/ 205470 w 5855156"/>
              <a:gd name="connsiteY107" fmla="*/ 827315 h 3058886"/>
              <a:gd name="connsiteX108" fmla="*/ 216356 w 5855156"/>
              <a:gd name="connsiteY108" fmla="*/ 794658 h 3058886"/>
              <a:gd name="connsiteX109" fmla="*/ 238127 w 5855156"/>
              <a:gd name="connsiteY109" fmla="*/ 762000 h 3058886"/>
              <a:gd name="connsiteX110" fmla="*/ 259898 w 5855156"/>
              <a:gd name="connsiteY110" fmla="*/ 696686 h 3058886"/>
              <a:gd name="connsiteX111" fmla="*/ 281670 w 5855156"/>
              <a:gd name="connsiteY111" fmla="*/ 631372 h 3058886"/>
              <a:gd name="connsiteX112" fmla="*/ 292556 w 5855156"/>
              <a:gd name="connsiteY112" fmla="*/ 598715 h 3058886"/>
              <a:gd name="connsiteX113" fmla="*/ 314327 w 5855156"/>
              <a:gd name="connsiteY113" fmla="*/ 566058 h 3058886"/>
              <a:gd name="connsiteX114" fmla="*/ 346984 w 5855156"/>
              <a:gd name="connsiteY114" fmla="*/ 500743 h 3058886"/>
              <a:gd name="connsiteX115" fmla="*/ 379641 w 5855156"/>
              <a:gd name="connsiteY115" fmla="*/ 478972 h 3058886"/>
              <a:gd name="connsiteX116" fmla="*/ 412298 w 5855156"/>
              <a:gd name="connsiteY116" fmla="*/ 402772 h 3058886"/>
              <a:gd name="connsiteX117" fmla="*/ 434070 w 5855156"/>
              <a:gd name="connsiteY117" fmla="*/ 370115 h 3058886"/>
              <a:gd name="connsiteX118" fmla="*/ 466727 w 5855156"/>
              <a:gd name="connsiteY118" fmla="*/ 261258 h 3058886"/>
              <a:gd name="connsiteX119" fmla="*/ 477613 w 5855156"/>
              <a:gd name="connsiteY119" fmla="*/ 228600 h 3058886"/>
              <a:gd name="connsiteX120" fmla="*/ 510270 w 5855156"/>
              <a:gd name="connsiteY120" fmla="*/ 97972 h 3058886"/>
              <a:gd name="connsiteX121" fmla="*/ 553813 w 5855156"/>
              <a:gd name="connsiteY121" fmla="*/ 32658 h 3058886"/>
              <a:gd name="connsiteX122" fmla="*/ 619127 w 5855156"/>
              <a:gd name="connsiteY122" fmla="*/ 0 h 3058886"/>
              <a:gd name="connsiteX123" fmla="*/ 651784 w 5855156"/>
              <a:gd name="connsiteY123" fmla="*/ 10886 h 3058886"/>
              <a:gd name="connsiteX124" fmla="*/ 673556 w 5855156"/>
              <a:gd name="connsiteY124" fmla="*/ 76200 h 3058886"/>
              <a:gd name="connsiteX125" fmla="*/ 684441 w 5855156"/>
              <a:gd name="connsiteY125" fmla="*/ 141515 h 3058886"/>
              <a:gd name="connsiteX126" fmla="*/ 706213 w 5855156"/>
              <a:gd name="connsiteY126" fmla="*/ 174172 h 3058886"/>
              <a:gd name="connsiteX127" fmla="*/ 717098 w 5855156"/>
              <a:gd name="connsiteY127" fmla="*/ 206829 h 3058886"/>
              <a:gd name="connsiteX128" fmla="*/ 760641 w 5855156"/>
              <a:gd name="connsiteY128" fmla="*/ 250372 h 3058886"/>
              <a:gd name="connsiteX129" fmla="*/ 782413 w 5855156"/>
              <a:gd name="connsiteY129" fmla="*/ 283029 h 3058886"/>
              <a:gd name="connsiteX130" fmla="*/ 858613 w 5855156"/>
              <a:gd name="connsiteY130" fmla="*/ 304800 h 3058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</a:cxnLst>
            <a:rect l="l" t="t" r="r" b="b"/>
            <a:pathLst>
              <a:path w="5855156" h="3058886">
                <a:moveTo>
                  <a:pt x="5768070" y="881743"/>
                </a:moveTo>
                <a:cubicBezTo>
                  <a:pt x="5771699" y="838200"/>
                  <a:pt x="5773537" y="794471"/>
                  <a:pt x="5778956" y="751115"/>
                </a:cubicBezTo>
                <a:cubicBezTo>
                  <a:pt x="5784994" y="702812"/>
                  <a:pt x="5801082" y="694915"/>
                  <a:pt x="5811613" y="642258"/>
                </a:cubicBezTo>
                <a:cubicBezTo>
                  <a:pt x="5815241" y="624115"/>
                  <a:pt x="5818011" y="605779"/>
                  <a:pt x="5822498" y="587829"/>
                </a:cubicBezTo>
                <a:cubicBezTo>
                  <a:pt x="5825281" y="576697"/>
                  <a:pt x="5830601" y="566304"/>
                  <a:pt x="5833384" y="555172"/>
                </a:cubicBezTo>
                <a:cubicBezTo>
                  <a:pt x="5837872" y="537222"/>
                  <a:pt x="5840256" y="518805"/>
                  <a:pt x="5844270" y="500743"/>
                </a:cubicBezTo>
                <a:cubicBezTo>
                  <a:pt x="5847516" y="486138"/>
                  <a:pt x="5851527" y="471714"/>
                  <a:pt x="5855156" y="457200"/>
                </a:cubicBezTo>
                <a:cubicBezTo>
                  <a:pt x="5851527" y="337457"/>
                  <a:pt x="5854501" y="217332"/>
                  <a:pt x="5844270" y="97972"/>
                </a:cubicBezTo>
                <a:cubicBezTo>
                  <a:pt x="5843393" y="87746"/>
                  <a:pt x="5832739" y="76883"/>
                  <a:pt x="5822498" y="76200"/>
                </a:cubicBezTo>
                <a:cubicBezTo>
                  <a:pt x="5775292" y="73053"/>
                  <a:pt x="5728155" y="83457"/>
                  <a:pt x="5680984" y="87086"/>
                </a:cubicBezTo>
                <a:cubicBezTo>
                  <a:pt x="5670098" y="90715"/>
                  <a:pt x="5658590" y="92840"/>
                  <a:pt x="5648327" y="97972"/>
                </a:cubicBezTo>
                <a:cubicBezTo>
                  <a:pt x="5619557" y="112357"/>
                  <a:pt x="5575429" y="152890"/>
                  <a:pt x="5561241" y="174172"/>
                </a:cubicBezTo>
                <a:cubicBezTo>
                  <a:pt x="5553984" y="185058"/>
                  <a:pt x="5544783" y="194874"/>
                  <a:pt x="5539470" y="206829"/>
                </a:cubicBezTo>
                <a:cubicBezTo>
                  <a:pt x="5539459" y="206853"/>
                  <a:pt x="5512260" y="288459"/>
                  <a:pt x="5506813" y="304800"/>
                </a:cubicBezTo>
                <a:lnTo>
                  <a:pt x="5495927" y="337458"/>
                </a:lnTo>
                <a:cubicBezTo>
                  <a:pt x="5492298" y="428172"/>
                  <a:pt x="5495067" y="519369"/>
                  <a:pt x="5485041" y="609600"/>
                </a:cubicBezTo>
                <a:cubicBezTo>
                  <a:pt x="5483908" y="619800"/>
                  <a:pt x="5471480" y="625214"/>
                  <a:pt x="5463270" y="631372"/>
                </a:cubicBezTo>
                <a:cubicBezTo>
                  <a:pt x="5442337" y="647072"/>
                  <a:pt x="5397956" y="674915"/>
                  <a:pt x="5397956" y="674915"/>
                </a:cubicBezTo>
                <a:cubicBezTo>
                  <a:pt x="5368927" y="671286"/>
                  <a:pt x="5316733" y="692690"/>
                  <a:pt x="5310870" y="664029"/>
                </a:cubicBezTo>
                <a:cubicBezTo>
                  <a:pt x="5279594" y="511124"/>
                  <a:pt x="5306763" y="351867"/>
                  <a:pt x="5299984" y="195943"/>
                </a:cubicBezTo>
                <a:cubicBezTo>
                  <a:pt x="5299486" y="184479"/>
                  <a:pt x="5295463" y="172833"/>
                  <a:pt x="5289098" y="163286"/>
                </a:cubicBezTo>
                <a:cubicBezTo>
                  <a:pt x="5272334" y="138141"/>
                  <a:pt x="5247882" y="124923"/>
                  <a:pt x="5223784" y="108858"/>
                </a:cubicBezTo>
                <a:cubicBezTo>
                  <a:pt x="5191127" y="112486"/>
                  <a:pt x="5156014" y="106800"/>
                  <a:pt x="5125813" y="119743"/>
                </a:cubicBezTo>
                <a:cubicBezTo>
                  <a:pt x="5095280" y="132828"/>
                  <a:pt x="5060810" y="191951"/>
                  <a:pt x="5038727" y="217715"/>
                </a:cubicBezTo>
                <a:cubicBezTo>
                  <a:pt x="5028708" y="229404"/>
                  <a:pt x="5015018" y="237845"/>
                  <a:pt x="5006070" y="250372"/>
                </a:cubicBezTo>
                <a:cubicBezTo>
                  <a:pt x="4996638" y="263577"/>
                  <a:pt x="4992349" y="279826"/>
                  <a:pt x="4984298" y="293915"/>
                </a:cubicBezTo>
                <a:cubicBezTo>
                  <a:pt x="4977807" y="305274"/>
                  <a:pt x="4969018" y="315213"/>
                  <a:pt x="4962527" y="326572"/>
                </a:cubicBezTo>
                <a:cubicBezTo>
                  <a:pt x="4871897" y="485178"/>
                  <a:pt x="4990950" y="280616"/>
                  <a:pt x="4929870" y="402772"/>
                </a:cubicBezTo>
                <a:cubicBezTo>
                  <a:pt x="4924019" y="414474"/>
                  <a:pt x="4915355" y="424543"/>
                  <a:pt x="4908098" y="435429"/>
                </a:cubicBezTo>
                <a:cubicBezTo>
                  <a:pt x="4900614" y="472853"/>
                  <a:pt x="4896579" y="497520"/>
                  <a:pt x="4886327" y="533400"/>
                </a:cubicBezTo>
                <a:cubicBezTo>
                  <a:pt x="4883175" y="544433"/>
                  <a:pt x="4879070" y="555172"/>
                  <a:pt x="4875441" y="566058"/>
                </a:cubicBezTo>
                <a:cubicBezTo>
                  <a:pt x="4871813" y="725715"/>
                  <a:pt x="4869966" y="885422"/>
                  <a:pt x="4864556" y="1045029"/>
                </a:cubicBezTo>
                <a:cubicBezTo>
                  <a:pt x="4862708" y="1099547"/>
                  <a:pt x="4856782" y="1153854"/>
                  <a:pt x="4853670" y="1208315"/>
                </a:cubicBezTo>
                <a:cubicBezTo>
                  <a:pt x="4849525" y="1280859"/>
                  <a:pt x="4846413" y="1353458"/>
                  <a:pt x="4842784" y="1426029"/>
                </a:cubicBezTo>
                <a:cubicBezTo>
                  <a:pt x="4839155" y="1814286"/>
                  <a:pt x="4846137" y="2202787"/>
                  <a:pt x="4831898" y="2590800"/>
                </a:cubicBezTo>
                <a:cubicBezTo>
                  <a:pt x="4831418" y="2603874"/>
                  <a:pt x="4810943" y="2606721"/>
                  <a:pt x="4799241" y="2612572"/>
                </a:cubicBezTo>
                <a:cubicBezTo>
                  <a:pt x="4788978" y="2617704"/>
                  <a:pt x="4777470" y="2619829"/>
                  <a:pt x="4766584" y="2623458"/>
                </a:cubicBezTo>
                <a:cubicBezTo>
                  <a:pt x="4752491" y="2609365"/>
                  <a:pt x="4728925" y="2588644"/>
                  <a:pt x="4723041" y="2569029"/>
                </a:cubicBezTo>
                <a:cubicBezTo>
                  <a:pt x="4715668" y="2544453"/>
                  <a:pt x="4717188" y="2517989"/>
                  <a:pt x="4712156" y="2492829"/>
                </a:cubicBezTo>
                <a:cubicBezTo>
                  <a:pt x="4706288" y="2463488"/>
                  <a:pt x="4690384" y="2405743"/>
                  <a:pt x="4690384" y="2405743"/>
                </a:cubicBezTo>
                <a:cubicBezTo>
                  <a:pt x="4686755" y="2122715"/>
                  <a:pt x="4701775" y="1838832"/>
                  <a:pt x="4679498" y="1556658"/>
                </a:cubicBezTo>
                <a:cubicBezTo>
                  <a:pt x="4677960" y="1537178"/>
                  <a:pt x="4640971" y="1567072"/>
                  <a:pt x="4625070" y="1578429"/>
                </a:cubicBezTo>
                <a:cubicBezTo>
                  <a:pt x="4614424" y="1586033"/>
                  <a:pt x="4610555" y="1600200"/>
                  <a:pt x="4603298" y="1611086"/>
                </a:cubicBezTo>
                <a:cubicBezTo>
                  <a:pt x="4599670" y="1625600"/>
                  <a:pt x="4598306" y="1640878"/>
                  <a:pt x="4592413" y="1654629"/>
                </a:cubicBezTo>
                <a:cubicBezTo>
                  <a:pt x="4587109" y="1667006"/>
                  <a:pt x="4541698" y="1725877"/>
                  <a:pt x="4537984" y="1730829"/>
                </a:cubicBezTo>
                <a:cubicBezTo>
                  <a:pt x="4534355" y="1741715"/>
                  <a:pt x="4529881" y="1752354"/>
                  <a:pt x="4527098" y="1763486"/>
                </a:cubicBezTo>
                <a:lnTo>
                  <a:pt x="4505327" y="1850572"/>
                </a:lnTo>
                <a:cubicBezTo>
                  <a:pt x="4501698" y="2035629"/>
                  <a:pt x="4504708" y="2220935"/>
                  <a:pt x="4494441" y="2405743"/>
                </a:cubicBezTo>
                <a:cubicBezTo>
                  <a:pt x="4493715" y="2418806"/>
                  <a:pt x="4478521" y="2426698"/>
                  <a:pt x="4472670" y="2438400"/>
                </a:cubicBezTo>
                <a:cubicBezTo>
                  <a:pt x="4429627" y="2524488"/>
                  <a:pt x="4506509" y="2410856"/>
                  <a:pt x="4429127" y="2503715"/>
                </a:cubicBezTo>
                <a:cubicBezTo>
                  <a:pt x="4390131" y="2550510"/>
                  <a:pt x="4421018" y="2519934"/>
                  <a:pt x="4396470" y="2569029"/>
                </a:cubicBezTo>
                <a:cubicBezTo>
                  <a:pt x="4390619" y="2580731"/>
                  <a:pt x="4381955" y="2590800"/>
                  <a:pt x="4374698" y="2601686"/>
                </a:cubicBezTo>
                <a:cubicBezTo>
                  <a:pt x="4374017" y="2605092"/>
                  <a:pt x="4361940" y="2677183"/>
                  <a:pt x="4352927" y="2688772"/>
                </a:cubicBezTo>
                <a:cubicBezTo>
                  <a:pt x="4304062" y="2751599"/>
                  <a:pt x="4300435" y="2747675"/>
                  <a:pt x="4244070" y="2775858"/>
                </a:cubicBezTo>
                <a:cubicBezTo>
                  <a:pt x="4206745" y="2831844"/>
                  <a:pt x="4241480" y="2788814"/>
                  <a:pt x="4189641" y="2830286"/>
                </a:cubicBezTo>
                <a:cubicBezTo>
                  <a:pt x="4135783" y="2873373"/>
                  <a:pt x="4202674" y="2828140"/>
                  <a:pt x="4146098" y="2884715"/>
                </a:cubicBezTo>
                <a:cubicBezTo>
                  <a:pt x="4136847" y="2893966"/>
                  <a:pt x="4123374" y="2897972"/>
                  <a:pt x="4113441" y="2906486"/>
                </a:cubicBezTo>
                <a:cubicBezTo>
                  <a:pt x="4097856" y="2919844"/>
                  <a:pt x="4081284" y="2932950"/>
                  <a:pt x="4069898" y="2950029"/>
                </a:cubicBezTo>
                <a:cubicBezTo>
                  <a:pt x="4062641" y="2960915"/>
                  <a:pt x="4057378" y="2973435"/>
                  <a:pt x="4048127" y="2982686"/>
                </a:cubicBezTo>
                <a:cubicBezTo>
                  <a:pt x="4027024" y="3003790"/>
                  <a:pt x="4009375" y="3006489"/>
                  <a:pt x="3982813" y="3015343"/>
                </a:cubicBezTo>
                <a:cubicBezTo>
                  <a:pt x="3975556" y="3022600"/>
                  <a:pt x="3969842" y="3031835"/>
                  <a:pt x="3961041" y="3037115"/>
                </a:cubicBezTo>
                <a:cubicBezTo>
                  <a:pt x="3937294" y="3051363"/>
                  <a:pt x="3865390" y="3056999"/>
                  <a:pt x="3852184" y="3058886"/>
                </a:cubicBezTo>
                <a:cubicBezTo>
                  <a:pt x="3834041" y="3055257"/>
                  <a:pt x="3815080" y="3054496"/>
                  <a:pt x="3797756" y="3048000"/>
                </a:cubicBezTo>
                <a:cubicBezTo>
                  <a:pt x="3785506" y="3043406"/>
                  <a:pt x="3776800" y="3032080"/>
                  <a:pt x="3765098" y="3026229"/>
                </a:cubicBezTo>
                <a:cubicBezTo>
                  <a:pt x="3754835" y="3021097"/>
                  <a:pt x="3742704" y="3020475"/>
                  <a:pt x="3732441" y="3015343"/>
                </a:cubicBezTo>
                <a:cubicBezTo>
                  <a:pt x="3637458" y="2967852"/>
                  <a:pt x="3769514" y="3016668"/>
                  <a:pt x="3656241" y="2982686"/>
                </a:cubicBezTo>
                <a:cubicBezTo>
                  <a:pt x="3634260" y="2976092"/>
                  <a:pt x="3613876" y="2960990"/>
                  <a:pt x="3590927" y="2960915"/>
                </a:cubicBezTo>
                <a:lnTo>
                  <a:pt x="249013" y="2950029"/>
                </a:lnTo>
                <a:cubicBezTo>
                  <a:pt x="238127" y="2946400"/>
                  <a:pt x="226619" y="2944275"/>
                  <a:pt x="216356" y="2939143"/>
                </a:cubicBezTo>
                <a:cubicBezTo>
                  <a:pt x="187583" y="2924757"/>
                  <a:pt x="143461" y="2884230"/>
                  <a:pt x="129270" y="2862943"/>
                </a:cubicBezTo>
                <a:lnTo>
                  <a:pt x="85727" y="2797629"/>
                </a:lnTo>
                <a:lnTo>
                  <a:pt x="63956" y="2764972"/>
                </a:lnTo>
                <a:cubicBezTo>
                  <a:pt x="60327" y="2746829"/>
                  <a:pt x="60359" y="2727549"/>
                  <a:pt x="53070" y="2710543"/>
                </a:cubicBezTo>
                <a:cubicBezTo>
                  <a:pt x="27829" y="2651648"/>
                  <a:pt x="-52551" y="2738346"/>
                  <a:pt x="53070" y="2579915"/>
                </a:cubicBezTo>
                <a:cubicBezTo>
                  <a:pt x="65800" y="2560820"/>
                  <a:pt x="96613" y="2565400"/>
                  <a:pt x="118384" y="2558143"/>
                </a:cubicBezTo>
                <a:lnTo>
                  <a:pt x="216356" y="2525486"/>
                </a:lnTo>
                <a:cubicBezTo>
                  <a:pt x="276932" y="2505294"/>
                  <a:pt x="258814" y="2508668"/>
                  <a:pt x="357870" y="2503715"/>
                </a:cubicBezTo>
                <a:cubicBezTo>
                  <a:pt x="466652" y="2498276"/>
                  <a:pt x="575584" y="2496458"/>
                  <a:pt x="684441" y="2492829"/>
                </a:cubicBezTo>
                <a:cubicBezTo>
                  <a:pt x="706213" y="2485572"/>
                  <a:pt x="739493" y="2491585"/>
                  <a:pt x="749756" y="2471058"/>
                </a:cubicBezTo>
                <a:cubicBezTo>
                  <a:pt x="776117" y="2418335"/>
                  <a:pt x="760053" y="2438990"/>
                  <a:pt x="793298" y="2405743"/>
                </a:cubicBezTo>
                <a:cubicBezTo>
                  <a:pt x="819399" y="2327443"/>
                  <a:pt x="787732" y="2425224"/>
                  <a:pt x="815070" y="2329543"/>
                </a:cubicBezTo>
                <a:cubicBezTo>
                  <a:pt x="818222" y="2318510"/>
                  <a:pt x="822327" y="2307772"/>
                  <a:pt x="825956" y="2296886"/>
                </a:cubicBezTo>
                <a:cubicBezTo>
                  <a:pt x="807097" y="2221451"/>
                  <a:pt x="832831" y="2277549"/>
                  <a:pt x="771527" y="2231572"/>
                </a:cubicBezTo>
                <a:cubicBezTo>
                  <a:pt x="755106" y="2219256"/>
                  <a:pt x="747898" y="2193007"/>
                  <a:pt x="727984" y="2188029"/>
                </a:cubicBezTo>
                <a:lnTo>
                  <a:pt x="640898" y="2166258"/>
                </a:lnTo>
                <a:cubicBezTo>
                  <a:pt x="626384" y="2155372"/>
                  <a:pt x="610185" y="2146429"/>
                  <a:pt x="597356" y="2133600"/>
                </a:cubicBezTo>
                <a:cubicBezTo>
                  <a:pt x="588105" y="2124349"/>
                  <a:pt x="583960" y="2110994"/>
                  <a:pt x="575584" y="2100943"/>
                </a:cubicBezTo>
                <a:cubicBezTo>
                  <a:pt x="565729" y="2089117"/>
                  <a:pt x="552378" y="2080438"/>
                  <a:pt x="542927" y="2068286"/>
                </a:cubicBezTo>
                <a:cubicBezTo>
                  <a:pt x="526863" y="2047632"/>
                  <a:pt x="517886" y="2021474"/>
                  <a:pt x="499384" y="2002972"/>
                </a:cubicBezTo>
                <a:cubicBezTo>
                  <a:pt x="446590" y="1950178"/>
                  <a:pt x="472920" y="1970815"/>
                  <a:pt x="423184" y="1937658"/>
                </a:cubicBezTo>
                <a:cubicBezTo>
                  <a:pt x="415927" y="1926772"/>
                  <a:pt x="410664" y="1914251"/>
                  <a:pt x="401413" y="1905000"/>
                </a:cubicBezTo>
                <a:cubicBezTo>
                  <a:pt x="392162" y="1895749"/>
                  <a:pt x="378972" y="1891402"/>
                  <a:pt x="368756" y="1883229"/>
                </a:cubicBezTo>
                <a:cubicBezTo>
                  <a:pt x="360742" y="1876818"/>
                  <a:pt x="354241" y="1868715"/>
                  <a:pt x="346984" y="1861458"/>
                </a:cubicBezTo>
                <a:cubicBezTo>
                  <a:pt x="333178" y="1820039"/>
                  <a:pt x="331044" y="1794539"/>
                  <a:pt x="303441" y="1763486"/>
                </a:cubicBezTo>
                <a:cubicBezTo>
                  <a:pt x="282986" y="1740474"/>
                  <a:pt x="255206" y="1723790"/>
                  <a:pt x="238127" y="1698172"/>
                </a:cubicBezTo>
                <a:cubicBezTo>
                  <a:pt x="223613" y="1676401"/>
                  <a:pt x="213086" y="1651361"/>
                  <a:pt x="194584" y="1632858"/>
                </a:cubicBezTo>
                <a:cubicBezTo>
                  <a:pt x="187327" y="1625601"/>
                  <a:pt x="178971" y="1619297"/>
                  <a:pt x="172813" y="1611086"/>
                </a:cubicBezTo>
                <a:cubicBezTo>
                  <a:pt x="157114" y="1590153"/>
                  <a:pt x="147772" y="1564274"/>
                  <a:pt x="129270" y="1545772"/>
                </a:cubicBezTo>
                <a:cubicBezTo>
                  <a:pt x="122013" y="1538515"/>
                  <a:pt x="113909" y="1532014"/>
                  <a:pt x="107498" y="1524000"/>
                </a:cubicBezTo>
                <a:cubicBezTo>
                  <a:pt x="77926" y="1487035"/>
                  <a:pt x="81219" y="1477817"/>
                  <a:pt x="63956" y="1426029"/>
                </a:cubicBezTo>
                <a:lnTo>
                  <a:pt x="53070" y="1393372"/>
                </a:lnTo>
                <a:lnTo>
                  <a:pt x="42184" y="1360715"/>
                </a:lnTo>
                <a:cubicBezTo>
                  <a:pt x="45813" y="1317172"/>
                  <a:pt x="41376" y="1272186"/>
                  <a:pt x="53070" y="1230086"/>
                </a:cubicBezTo>
                <a:cubicBezTo>
                  <a:pt x="60073" y="1204875"/>
                  <a:pt x="96613" y="1164772"/>
                  <a:pt x="96613" y="1164772"/>
                </a:cubicBezTo>
                <a:cubicBezTo>
                  <a:pt x="103870" y="1143001"/>
                  <a:pt x="116478" y="1122328"/>
                  <a:pt x="118384" y="1099458"/>
                </a:cubicBezTo>
                <a:cubicBezTo>
                  <a:pt x="118856" y="1093799"/>
                  <a:pt x="121924" y="932632"/>
                  <a:pt x="151041" y="903515"/>
                </a:cubicBezTo>
                <a:lnTo>
                  <a:pt x="172813" y="881743"/>
                </a:lnTo>
                <a:cubicBezTo>
                  <a:pt x="203646" y="789237"/>
                  <a:pt x="160644" y="902022"/>
                  <a:pt x="205470" y="827315"/>
                </a:cubicBezTo>
                <a:cubicBezTo>
                  <a:pt x="211374" y="817476"/>
                  <a:pt x="211224" y="804921"/>
                  <a:pt x="216356" y="794658"/>
                </a:cubicBezTo>
                <a:cubicBezTo>
                  <a:pt x="222207" y="782956"/>
                  <a:pt x="232814" y="773956"/>
                  <a:pt x="238127" y="762000"/>
                </a:cubicBezTo>
                <a:cubicBezTo>
                  <a:pt x="247447" y="741029"/>
                  <a:pt x="252641" y="718457"/>
                  <a:pt x="259898" y="696686"/>
                </a:cubicBezTo>
                <a:lnTo>
                  <a:pt x="281670" y="631372"/>
                </a:lnTo>
                <a:cubicBezTo>
                  <a:pt x="285299" y="620486"/>
                  <a:pt x="286191" y="608262"/>
                  <a:pt x="292556" y="598715"/>
                </a:cubicBezTo>
                <a:cubicBezTo>
                  <a:pt x="299813" y="587829"/>
                  <a:pt x="308476" y="577760"/>
                  <a:pt x="314327" y="566058"/>
                </a:cubicBezTo>
                <a:cubicBezTo>
                  <a:pt x="332033" y="530645"/>
                  <a:pt x="315789" y="531938"/>
                  <a:pt x="346984" y="500743"/>
                </a:cubicBezTo>
                <a:cubicBezTo>
                  <a:pt x="356235" y="491492"/>
                  <a:pt x="368755" y="486229"/>
                  <a:pt x="379641" y="478972"/>
                </a:cubicBezTo>
                <a:cubicBezTo>
                  <a:pt x="434301" y="396985"/>
                  <a:pt x="370122" y="501184"/>
                  <a:pt x="412298" y="402772"/>
                </a:cubicBezTo>
                <a:cubicBezTo>
                  <a:pt x="417452" y="390747"/>
                  <a:pt x="428756" y="382070"/>
                  <a:pt x="434070" y="370115"/>
                </a:cubicBezTo>
                <a:cubicBezTo>
                  <a:pt x="454762" y="323559"/>
                  <a:pt x="454063" y="305582"/>
                  <a:pt x="466727" y="261258"/>
                </a:cubicBezTo>
                <a:cubicBezTo>
                  <a:pt x="469879" y="250225"/>
                  <a:pt x="473984" y="239486"/>
                  <a:pt x="477613" y="228600"/>
                </a:cubicBezTo>
                <a:cubicBezTo>
                  <a:pt x="483054" y="195950"/>
                  <a:pt x="491101" y="126726"/>
                  <a:pt x="510270" y="97972"/>
                </a:cubicBezTo>
                <a:cubicBezTo>
                  <a:pt x="524784" y="76201"/>
                  <a:pt x="532042" y="47173"/>
                  <a:pt x="553813" y="32658"/>
                </a:cubicBezTo>
                <a:cubicBezTo>
                  <a:pt x="596017" y="4521"/>
                  <a:pt x="574058" y="15023"/>
                  <a:pt x="619127" y="0"/>
                </a:cubicBezTo>
                <a:cubicBezTo>
                  <a:pt x="630013" y="3629"/>
                  <a:pt x="645115" y="1549"/>
                  <a:pt x="651784" y="10886"/>
                </a:cubicBezTo>
                <a:cubicBezTo>
                  <a:pt x="665123" y="29560"/>
                  <a:pt x="673556" y="76200"/>
                  <a:pt x="673556" y="76200"/>
                </a:cubicBezTo>
                <a:cubicBezTo>
                  <a:pt x="677184" y="97972"/>
                  <a:pt x="677461" y="120576"/>
                  <a:pt x="684441" y="141515"/>
                </a:cubicBezTo>
                <a:cubicBezTo>
                  <a:pt x="688578" y="153927"/>
                  <a:pt x="700362" y="162470"/>
                  <a:pt x="706213" y="174172"/>
                </a:cubicBezTo>
                <a:cubicBezTo>
                  <a:pt x="711345" y="184435"/>
                  <a:pt x="710429" y="197492"/>
                  <a:pt x="717098" y="206829"/>
                </a:cubicBezTo>
                <a:cubicBezTo>
                  <a:pt x="729029" y="223532"/>
                  <a:pt x="749255" y="233293"/>
                  <a:pt x="760641" y="250372"/>
                </a:cubicBezTo>
                <a:cubicBezTo>
                  <a:pt x="767898" y="261258"/>
                  <a:pt x="771319" y="276095"/>
                  <a:pt x="782413" y="283029"/>
                </a:cubicBezTo>
                <a:cubicBezTo>
                  <a:pt x="819083" y="305947"/>
                  <a:pt x="829852" y="304800"/>
                  <a:pt x="858613" y="304800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68165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455" y="4903024"/>
            <a:ext cx="8352928" cy="180103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4F81BD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44455" y="476672"/>
            <a:ext cx="835292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dirty="0"/>
              <a:t>Použitá literatura:</a:t>
            </a:r>
          </a:p>
          <a:p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 dirty="0"/>
              <a:t>Všechny obrázky použity z </a:t>
            </a:r>
            <a:r>
              <a:rPr lang="cs-CZ" sz="2200" dirty="0">
                <a:hlinkClick r:id="rId3"/>
              </a:rPr>
              <a:t>www.microsoft.office.com</a:t>
            </a:r>
            <a:endParaRPr lang="cs-CZ" sz="2200" dirty="0"/>
          </a:p>
          <a:p>
            <a:pPr marL="285750" indent="-285750">
              <a:buFont typeface="Arial" pitchFamily="34" charset="0"/>
              <a:buChar char="•"/>
            </a:pPr>
            <a:r>
              <a:rPr lang="cs-CZ" sz="2200"/>
              <a:t>Citace </a:t>
            </a:r>
            <a:r>
              <a:rPr lang="cs-CZ" sz="2200" smtClean="0"/>
              <a:t>10.9.2011 </a:t>
            </a:r>
            <a:endParaRPr lang="cs-CZ" sz="22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cs-CZ" sz="2200" dirty="0" err="1"/>
              <a:t>Mülhauserová</a:t>
            </a:r>
            <a:r>
              <a:rPr lang="cs-CZ" sz="2200" dirty="0"/>
              <a:t>, H., Svobodová, J. </a:t>
            </a:r>
            <a:r>
              <a:rPr lang="cs-CZ" sz="2200" i="1" dirty="0"/>
              <a:t>Prvouka 1 pro 1. ročník základní školy</a:t>
            </a:r>
            <a:r>
              <a:rPr lang="cs-CZ" sz="2200" dirty="0"/>
              <a:t>, Brno: Nová škola, 2010. ISBN 978-80-7289-007-1</a:t>
            </a:r>
          </a:p>
        </p:txBody>
      </p:sp>
    </p:spTree>
    <p:extLst>
      <p:ext uri="{BB962C8B-B14F-4D97-AF65-F5344CB8AC3E}">
        <p14:creationId xmlns:p14="http://schemas.microsoft.com/office/powerpoint/2010/main" xmlns="" val="5128972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137</Words>
  <Application>Microsoft Office PowerPoint</Application>
  <PresentationFormat>Předvádění na obrazovce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Snímek 1</vt:lpstr>
      <vt:lpstr>ŠKOLA</vt:lpstr>
      <vt:lpstr>První školní den</vt:lpstr>
      <vt:lpstr>Co potřebujeme do školy?</vt:lpstr>
      <vt:lpstr>Co do školy nepatří?</vt:lpstr>
      <vt:lpstr>Jak se správně chováme ve škole?</vt:lpstr>
      <vt:lpstr>Pamatujete si své značky? Má značka je VJ.</vt:lpstr>
      <vt:lpstr>Najdeš cestu do školy?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ŠKOLA</dc:title>
  <dc:creator>Janička</dc:creator>
  <cp:lastModifiedBy>Rumcajs</cp:lastModifiedBy>
  <cp:revision>16</cp:revision>
  <dcterms:created xsi:type="dcterms:W3CDTF">2011-09-08T09:54:34Z</dcterms:created>
  <dcterms:modified xsi:type="dcterms:W3CDTF">2012-05-16T18:31:00Z</dcterms:modified>
</cp:coreProperties>
</file>