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60" r:id="rId5"/>
    <p:sldId id="258" r:id="rId6"/>
    <p:sldId id="261" r:id="rId7"/>
    <p:sldId id="262" r:id="rId8"/>
    <p:sldId id="259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rvni4" initials="P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1164C-9E0E-4DA1-BA42-E2A6DDF0C2A0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7768E-389B-47CC-9CD8-A7A64BA66A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774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1164C-9E0E-4DA1-BA42-E2A6DDF0C2A0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7768E-389B-47CC-9CD8-A7A64BA66A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31115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1164C-9E0E-4DA1-BA42-E2A6DDF0C2A0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7768E-389B-47CC-9CD8-A7A64BA66A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1087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1164C-9E0E-4DA1-BA42-E2A6DDF0C2A0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7768E-389B-47CC-9CD8-A7A64BA66A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03500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1164C-9E0E-4DA1-BA42-E2A6DDF0C2A0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7768E-389B-47CC-9CD8-A7A64BA66A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73769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1164C-9E0E-4DA1-BA42-E2A6DDF0C2A0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7768E-389B-47CC-9CD8-A7A64BA66A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95740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1164C-9E0E-4DA1-BA42-E2A6DDF0C2A0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7768E-389B-47CC-9CD8-A7A64BA66A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29731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1164C-9E0E-4DA1-BA42-E2A6DDF0C2A0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7768E-389B-47CC-9CD8-A7A64BA66A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42000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1164C-9E0E-4DA1-BA42-E2A6DDF0C2A0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7768E-389B-47CC-9CD8-A7A64BA66A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20841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1164C-9E0E-4DA1-BA42-E2A6DDF0C2A0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7768E-389B-47CC-9CD8-A7A64BA66A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332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1164C-9E0E-4DA1-BA42-E2A6DDF0C2A0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7768E-389B-47CC-9CD8-A7A64BA66A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92342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A1164C-9E0E-4DA1-BA42-E2A6DDF0C2A0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87768E-389B-47CC-9CD8-A7A64BA66A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5409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5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14.wmf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png"/><Relationship Id="rId7" Type="http://schemas.openxmlformats.org/officeDocument/2006/relationships/image" Target="../media/image9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11" Type="http://schemas.openxmlformats.org/officeDocument/2006/relationships/image" Target="../media/image3.png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55181"/>
            <a:ext cx="8208912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Název školy: ZŠ Varnsdorf, Edisonova 2821, okres Děčín, příspěvková organizace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Člověk a jeho svět, </a:t>
            </a:r>
            <a:r>
              <a:rPr lang="cs-CZ" sz="2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Prvouka, </a:t>
            </a:r>
            <a:r>
              <a:rPr lang="cs-CZ" sz="2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 sadu a na zahradě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Autor: Mgr. Vendula Janešová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2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VY_52_INOVACE_27/I.SADA</a:t>
            </a:r>
            <a:endParaRPr lang="cs-CZ" sz="2200" b="1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200" b="1" dirty="0">
              <a:latin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b="1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Anotace:</a:t>
            </a: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Prezentace je určena pro žáky 1. ročníku, slouží k výkladu látky </a:t>
            </a:r>
            <a:r>
              <a:rPr lang="cs-CZ" sz="2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 sadu a na zahradě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Období: září-prosinec 2011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455" y="4903024"/>
            <a:ext cx="8352928" cy="180103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39973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836712"/>
            <a:ext cx="7772400" cy="1470025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tx2"/>
                </a:solidFill>
              </a:rPr>
              <a:t>V sadu a na zahradě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25972" y="3218765"/>
            <a:ext cx="10590569" cy="320420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Prvni4\AppData\Local\Microsoft\Windows\Temporary Internet Files\Content.IE5\4ABSY98X\MC9002315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460563"/>
            <a:ext cx="5576867" cy="3969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45926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Vyznač ovoce</a:t>
            </a:r>
            <a:endParaRPr lang="cs-CZ" dirty="0"/>
          </a:p>
        </p:txBody>
      </p:sp>
      <p:pic>
        <p:nvPicPr>
          <p:cNvPr id="2050" name="Picture 2" descr="C:\Users\Prvni4\AppData\Local\Microsoft\Windows\Temporary Internet Files\Content.IE5\4ABSY98X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5768" y="3267429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vni4\AppData\Local\Microsoft\Windows\Temporary Internet Files\Content.IE5\WTAL64YK\MC90044171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089986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rvni4\AppData\Local\Microsoft\Windows\Temporary Internet Files\Content.IE5\V2005V9F\MC90044178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1157" y="4509120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vni4\AppData\Local\Microsoft\Windows\Temporary Internet Files\Content.IE5\FEJGC6EI\MC90044178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83346" y="1268282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rvni4\AppData\Local\Microsoft\Windows\Temporary Internet Files\Content.IE5\V2005V9F\MC9001124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111" y="2784376"/>
            <a:ext cx="2448272" cy="1322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rvni4\AppData\Local\Microsoft\Windows\Temporary Internet Files\Content.IE5\FEJGC6EI\MC90033126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550900"/>
            <a:ext cx="1814513" cy="1658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rvni4\AppData\Local\Microsoft\Windows\Temporary Internet Files\Content.IE5\FEJGC6EI\MC90023255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893908"/>
            <a:ext cx="2165350" cy="1417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rvni4\AppData\Local\Microsoft\Windows\Temporary Internet Files\Content.IE5\V2005V9F\MP90040525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13129" y="1645655"/>
            <a:ext cx="2519839" cy="1799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rvni4\AppData\Local\Microsoft\Windows\Temporary Internet Files\Content.IE5\4ABSY98X\MC900441720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0702" y="1089986"/>
            <a:ext cx="2064531" cy="2064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vni4\AppData\Local\Microsoft\Windows\Temporary Internet Files\Content.IE5\FEJGC6EI\MC90011241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31325" y="4377697"/>
            <a:ext cx="2520280" cy="1985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226809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Které ovoce se u nás pěstuje?</a:t>
            </a:r>
            <a:endParaRPr lang="cs-CZ" dirty="0"/>
          </a:p>
        </p:txBody>
      </p:sp>
      <p:pic>
        <p:nvPicPr>
          <p:cNvPr id="1026" name="Picture 2" descr="C:\Users\Prvni4\AppData\Local\Microsoft\Windows\Temporary Internet Files\Content.IE5\EKQX7VAI\MP9004052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25" y="1484784"/>
            <a:ext cx="3876303" cy="2768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vni4\AppData\Local\Microsoft\Windows\Temporary Internet Files\Content.IE5\3Z3AX97I\MC900441708[2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379979"/>
            <a:ext cx="1832997" cy="1832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C:\Users\Prvni4\AppData\Local\Microsoft\Windows\Temporary Internet Files\Content.IE5\4ABSY98X\MC90044172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12471" y="3799284"/>
            <a:ext cx="2064531" cy="2064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vni4\AppData\Local\Microsoft\Windows\Temporary Internet Files\Content.IE5\EKQX7VAI\MC9001935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68493" y="2875448"/>
            <a:ext cx="2120596" cy="2927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Prvni4\AppData\Local\Microsoft\Windows\Temporary Internet Files\Content.IE5\WTAL64YK\MC90044171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30316" y="1484784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vni4\AppData\Local\Microsoft\Windows\Temporary Internet Files\Content.IE5\3Z3AX97I\MC900441719[2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6627" y="3717639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57329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Pojmenuj strom</a:t>
            </a:r>
            <a:endParaRPr lang="cs-CZ" dirty="0"/>
          </a:p>
        </p:txBody>
      </p:sp>
      <p:pic>
        <p:nvPicPr>
          <p:cNvPr id="3075" name="Picture 3" descr="C:\Users\Prvni4\AppData\Local\Microsoft\Windows\Temporary Internet Files\Content.IE5\FEJGC6EI\MP90038787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00602"/>
            <a:ext cx="2529686" cy="1805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rvni4\AppData\Local\Microsoft\Windows\Temporary Internet Files\Content.IE5\V2005V9F\MC9002461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84366" y="1700807"/>
            <a:ext cx="2674673" cy="1399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rvni4\AppData\Local\Microsoft\Windows\Temporary Internet Files\Content.IE5\WTAL64YK\MP90038785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2825" y="3690168"/>
            <a:ext cx="3077756" cy="2196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rvni4\AppData\Local\Microsoft\Windows\Temporary Internet Files\Content.IE5\V2005V9F\MP90018266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29242" y="3100398"/>
            <a:ext cx="2055812" cy="310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602182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cs-CZ" dirty="0" smtClean="0"/>
              <a:t>Ve které písničce se zpívá o ovoci?</a:t>
            </a:r>
            <a:br>
              <a:rPr lang="cs-CZ" dirty="0" smtClean="0"/>
            </a:br>
            <a:r>
              <a:rPr lang="cs-CZ" dirty="0" smtClean="0"/>
              <a:t>Písničku si zazpívejte.</a:t>
            </a:r>
            <a:endParaRPr lang="cs-CZ" dirty="0"/>
          </a:p>
        </p:txBody>
      </p:sp>
      <p:pic>
        <p:nvPicPr>
          <p:cNvPr id="2052" name="Picture 4" descr="C:\Users\Prvni4\AppData\Local\Microsoft\Windows\Temporary Internet Files\Content.IE5\JVT0VYUD\MC90043904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204864"/>
            <a:ext cx="4536504" cy="4337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4678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Vyznač zeleninu</a:t>
            </a:r>
            <a:endParaRPr lang="cs-CZ" dirty="0"/>
          </a:p>
        </p:txBody>
      </p:sp>
      <p:pic>
        <p:nvPicPr>
          <p:cNvPr id="7" name="Picture 3" descr="C:\Users\Prvni4\AppData\Local\Microsoft\Windows\Temporary Internet Files\Content.IE5\WTAL64YK\MC90044171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089986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Prvni4\AppData\Local\Microsoft\Windows\Temporary Internet Files\Content.IE5\V2005V9F\MC90044178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1157" y="4509120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Prvni4\AppData\Local\Microsoft\Windows\Temporary Internet Files\Content.IE5\FEJGC6EI\MC90044178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83346" y="1268282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Users\Prvni4\AppData\Local\Microsoft\Windows\Temporary Internet Files\Content.IE5\V2005V9F\MC9001124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111" y="2784376"/>
            <a:ext cx="2448272" cy="1322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7" descr="C:\Users\Prvni4\AppData\Local\Microsoft\Windows\Temporary Internet Files\Content.IE5\FEJGC6EI\MC90033126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550900"/>
            <a:ext cx="1814513" cy="1658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C:\Users\Prvni4\AppData\Local\Microsoft\Windows\Temporary Internet Files\Content.IE5\FEJGC6EI\MC9002325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893908"/>
            <a:ext cx="2165350" cy="1417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9" descr="C:\Users\Prvni4\AppData\Local\Microsoft\Windows\Temporary Internet Files\Content.IE5\V2005V9F\MP90040525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13129" y="1645655"/>
            <a:ext cx="2519839" cy="1799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0" descr="C:\Users\Prvni4\AppData\Local\Microsoft\Windows\Temporary Internet Files\Content.IE5\4ABSY98X\MC900441720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0702" y="1089986"/>
            <a:ext cx="2064531" cy="2064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Prvni4\AppData\Local\Microsoft\Windows\Temporary Internet Files\Content.IE5\FEJGC6EI\MC90011241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31325" y="4377697"/>
            <a:ext cx="2520280" cy="1985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Prvni4\AppData\Local\Microsoft\Windows\Temporary Internet Files\Content.IE5\4ABSY98X\MC900441708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267429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93865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93912"/>
            <a:ext cx="8229600" cy="1143000"/>
          </a:xfrm>
        </p:spPr>
        <p:txBody>
          <a:bodyPr>
            <a:normAutofit fontScale="90000"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dirty="0" smtClean="0"/>
              <a:t>Která zelenina se pěstuje na zahradě?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3866272"/>
            <a:ext cx="748883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4000" dirty="0" smtClean="0"/>
              <a:t>Která zelenina začíná na:</a:t>
            </a:r>
          </a:p>
          <a:p>
            <a:endParaRPr lang="cs-CZ" sz="4000" dirty="0" smtClean="0"/>
          </a:p>
          <a:p>
            <a:r>
              <a:rPr lang="cs-CZ" sz="6000" b="1" dirty="0" smtClean="0">
                <a:solidFill>
                  <a:srgbClr val="FF0066"/>
                </a:solidFill>
              </a:rPr>
              <a:t>B</a:t>
            </a:r>
            <a:r>
              <a:rPr lang="cs-CZ" sz="6000" b="1" smtClean="0">
                <a:solidFill>
                  <a:srgbClr val="FF0066"/>
                </a:solidFill>
              </a:rPr>
              <a:t>	M 	 Z	 K	 P	 R</a:t>
            </a:r>
            <a:endParaRPr lang="cs-CZ" sz="6000" b="1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855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332656"/>
            <a:ext cx="8208912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/>
              <a:t>Použitá literatura:</a:t>
            </a:r>
          </a:p>
          <a:p>
            <a:endParaRPr lang="cs-CZ" sz="22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/>
              <a:t>Všechny obrázky použity z </a:t>
            </a:r>
            <a:r>
              <a:rPr lang="cs-CZ" sz="2200" dirty="0">
                <a:hlinkClick r:id="rId2"/>
              </a:rPr>
              <a:t>www.microsoft.office.com</a:t>
            </a:r>
            <a:endParaRPr lang="cs-CZ" sz="22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/>
              <a:t>Citace 13.9.2011 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200" dirty="0" err="1"/>
              <a:t>Mülhauserová</a:t>
            </a:r>
            <a:r>
              <a:rPr lang="cs-CZ" sz="2200" dirty="0"/>
              <a:t>, H., Svobodová, J. </a:t>
            </a:r>
            <a:r>
              <a:rPr lang="cs-CZ" sz="2200" i="1" dirty="0"/>
              <a:t>Prvouka 1 pro 1. ročník základní školy</a:t>
            </a:r>
            <a:r>
              <a:rPr lang="cs-CZ" sz="2200" dirty="0"/>
              <a:t>, Brno: Nová škola, 2010. ISBN </a:t>
            </a:r>
            <a:r>
              <a:rPr lang="cs-CZ" sz="2200" dirty="0" smtClean="0"/>
              <a:t>978-80-7289-007-1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200" dirty="0" smtClean="0"/>
              <a:t>Brabencová, O., </a:t>
            </a:r>
            <a:r>
              <a:rPr lang="cs-CZ" sz="2200" dirty="0" err="1" smtClean="0"/>
              <a:t>Rezutková</a:t>
            </a:r>
            <a:r>
              <a:rPr lang="cs-CZ" sz="2200" dirty="0" smtClean="0"/>
              <a:t>, H. a kol. </a:t>
            </a:r>
            <a:r>
              <a:rPr lang="cs-CZ" sz="2200" i="1" dirty="0" smtClean="0"/>
              <a:t>Průvodce učebnicí prvouky pro 1. ročník Cestička do školy I.-II.</a:t>
            </a:r>
            <a:r>
              <a:rPr lang="cs-CZ" sz="2200" dirty="0" smtClean="0"/>
              <a:t>, Praha: Alter, 1999. ISBN 80-7245-006-9</a:t>
            </a:r>
          </a:p>
          <a:p>
            <a:pPr marL="285750" lvl="0" indent="-285750">
              <a:buFont typeface="Arial" pitchFamily="34" charset="0"/>
              <a:buChar char="•"/>
            </a:pPr>
            <a:endParaRPr lang="cs-CZ" sz="22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455" y="4903024"/>
            <a:ext cx="8352928" cy="180103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09557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</TotalTime>
  <Words>168</Words>
  <Application>Microsoft Office PowerPoint</Application>
  <PresentationFormat>Předvádění na obrazovce (4:3)</PresentationFormat>
  <Paragraphs>24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V sadu a na zahradě</vt:lpstr>
      <vt:lpstr>Vyznač ovoce</vt:lpstr>
      <vt:lpstr>Které ovoce se u nás pěstuje?</vt:lpstr>
      <vt:lpstr>Pojmenuj strom</vt:lpstr>
      <vt:lpstr>Ve které písničce se zpívá o ovoci? Písničku si zazpívejte.</vt:lpstr>
      <vt:lpstr>Vyznač zeleninu</vt:lpstr>
      <vt:lpstr>Která zelenina se pěstuje na zahradě?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 sadu</dc:title>
  <dc:creator>Prvni4</dc:creator>
  <cp:lastModifiedBy>Rumcajs</cp:lastModifiedBy>
  <cp:revision>14</cp:revision>
  <dcterms:created xsi:type="dcterms:W3CDTF">2011-10-23T16:37:55Z</dcterms:created>
  <dcterms:modified xsi:type="dcterms:W3CDTF">2012-05-16T18:32:41Z</dcterms:modified>
</cp:coreProperties>
</file>