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2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2538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1370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8116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383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8376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8864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8116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4162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1555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4790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730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5C965-0428-48CF-A234-2AB8A198AE5F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AE2328-0F93-40C6-8DBF-19705DEE9DE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8838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oat_of_arms_of_the_Czech_Republic.svg" TargetMode="External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6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476673"/>
            <a:ext cx="864096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 školy: ZŠ Varnsdorf, Edisonova 2821, okres Děčín, příspěvková organizace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Člověk a jeho svět,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Prvouka,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Naše vlast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Autor: Mgr. Vendula Janešová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VY_52_INOVACE_28/I.SADA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400" b="1" dirty="0" smtClean="0">
              <a:latin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Anotace: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Prezentace je určena pro žáky 2. ročníku, slouží k výkladu látky Vlast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Období: září –prosinec 2011 </a:t>
            </a:r>
            <a:endParaRPr kumimoji="0" lang="cs-CZ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4F81BD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886220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</p:spPr>
        <p:txBody>
          <a:bodyPr>
            <a:normAutofit/>
          </a:bodyPr>
          <a:lstStyle/>
          <a:p>
            <a:r>
              <a:rPr lang="cs-CZ" sz="6000" dirty="0" smtClean="0"/>
              <a:t>Naše vlast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 descr="C:\Users\Prvni4\AppData\Local\Microsoft\Windows\Temporary Internet Files\Content.IE5\BNHKRC0Z\MC9002333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888"/>
            <a:ext cx="3516313" cy="3926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Prvni4\AppData\Local\Microsoft\Windows\Temporary Internet Files\Content.IE5\EKQX7VAI\MC90023324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255020"/>
            <a:ext cx="2547934" cy="3343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1598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Stát, ve kterém žijeme, se jmenuje Česká republika</a:t>
            </a:r>
            <a:endParaRPr lang="cs-CZ" dirty="0"/>
          </a:p>
        </p:txBody>
      </p:sp>
      <p:pic>
        <p:nvPicPr>
          <p:cNvPr id="1027" name="Picture 3" descr="C:\Users\Prvni4\AppData\Local\Microsoft\Windows\Temporary Internet Files\Content.IE5\JVT0VYUD\MC90040573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44824"/>
            <a:ext cx="6745597" cy="435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344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Hlavním městem je Praha.</a:t>
            </a:r>
            <a:endParaRPr lang="cs-CZ" dirty="0"/>
          </a:p>
        </p:txBody>
      </p:sp>
      <p:pic>
        <p:nvPicPr>
          <p:cNvPr id="2050" name="Picture 2" descr="C:\Users\Prvni4\AppData\Local\Microsoft\Windows\Temporary Internet Files\Content.IE5\JVT0VYUD\MC90040573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484784"/>
            <a:ext cx="5183659" cy="3349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4" y="5445224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3200" dirty="0" smtClean="0"/>
              <a:t>Pokus se na mapě vyznačit, kde leží tvé město.</a:t>
            </a:r>
            <a:endParaRPr lang="cs-CZ" sz="3200" dirty="0"/>
          </a:p>
        </p:txBody>
      </p:sp>
      <p:sp>
        <p:nvSpPr>
          <p:cNvPr id="4" name="Ovál 3"/>
          <p:cNvSpPr/>
          <p:nvPr/>
        </p:nvSpPr>
        <p:spPr>
          <a:xfrm>
            <a:off x="3779912" y="2838672"/>
            <a:ext cx="216024" cy="2160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5724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Jakým jazykem mluví?</a:t>
            </a:r>
            <a:endParaRPr lang="cs-CZ" dirty="0"/>
          </a:p>
        </p:txBody>
      </p:sp>
      <p:pic>
        <p:nvPicPr>
          <p:cNvPr id="3075" name="Picture 3" descr="C:\Users\Prvni4\AppData\Local\Microsoft\Windows\Temporary Internet Files\Content.IE5\EKQX7VAI\MC90044057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227982" cy="2227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rvni4\AppData\Local\Microsoft\Windows\Temporary Internet Files\Content.IE5\3Z3AX97I\MC90044056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49080"/>
            <a:ext cx="2228400" cy="222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Prvni4\AppData\Local\Microsoft\Windows\Temporary Internet Files\Content.IE5\JVT0VYUD\MC90044057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556792"/>
            <a:ext cx="2228400" cy="222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Prvni4\AppData\Local\Microsoft\Windows\Temporary Internet Files\Content.IE5\BNHKRC0Z\MC900440569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69516"/>
            <a:ext cx="2228400" cy="222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aoblený obdélníkový popisek 2"/>
          <p:cNvSpPr/>
          <p:nvPr/>
        </p:nvSpPr>
        <p:spPr>
          <a:xfrm>
            <a:off x="2695526" y="1412776"/>
            <a:ext cx="1876474" cy="1080120"/>
          </a:xfrm>
          <a:prstGeom prst="wedgeRoundRectCallo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ový popisek 9"/>
          <p:cNvSpPr/>
          <p:nvPr/>
        </p:nvSpPr>
        <p:spPr>
          <a:xfrm>
            <a:off x="7160440" y="3969060"/>
            <a:ext cx="1876474" cy="1080120"/>
          </a:xfrm>
          <a:prstGeom prst="wedgeRoundRectCallo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ový popisek 10"/>
          <p:cNvSpPr/>
          <p:nvPr/>
        </p:nvSpPr>
        <p:spPr>
          <a:xfrm>
            <a:off x="7160440" y="1268760"/>
            <a:ext cx="1876474" cy="1080120"/>
          </a:xfrm>
          <a:prstGeom prst="wedgeRoundRectCallo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err="1" smtClean="0"/>
              <a:t>Hallo</a:t>
            </a:r>
            <a:r>
              <a:rPr lang="cs-CZ" sz="3200" dirty="0" smtClean="0"/>
              <a:t>!</a:t>
            </a:r>
            <a:endParaRPr lang="cs-CZ" sz="3200" dirty="0"/>
          </a:p>
        </p:txBody>
      </p:sp>
      <p:sp>
        <p:nvSpPr>
          <p:cNvPr id="12" name="Zaoblený obdélníkový popisek 11"/>
          <p:cNvSpPr/>
          <p:nvPr/>
        </p:nvSpPr>
        <p:spPr>
          <a:xfrm>
            <a:off x="2699792" y="4005064"/>
            <a:ext cx="1876474" cy="1080120"/>
          </a:xfrm>
          <a:prstGeom prst="wedgeRoundRectCallo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917949" y="1422994"/>
            <a:ext cx="14401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Dobrý den!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17949" y="4005064"/>
            <a:ext cx="14401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Guten</a:t>
            </a:r>
            <a:r>
              <a:rPr lang="cs-CZ" sz="3200" dirty="0" smtClean="0"/>
              <a:t> </a:t>
            </a:r>
            <a:r>
              <a:rPr lang="cs-CZ" sz="3200" dirty="0" err="1" smtClean="0"/>
              <a:t>Tag</a:t>
            </a:r>
            <a:r>
              <a:rPr lang="cs-CZ" sz="3200" dirty="0"/>
              <a:t>!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7407338" y="4014915"/>
            <a:ext cx="14851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Buenos </a:t>
            </a:r>
            <a:r>
              <a:rPr lang="cs-CZ" sz="3200" dirty="0" err="1" smtClean="0"/>
              <a:t>dias</a:t>
            </a:r>
            <a:r>
              <a:rPr lang="cs-CZ" sz="3200" dirty="0" smtClean="0"/>
              <a:t>!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2495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Symboly státu jsou: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59832" y="5518444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Státní hymna</a:t>
            </a:r>
            <a:endParaRPr lang="cs-CZ" sz="4000" dirty="0"/>
          </a:p>
        </p:txBody>
      </p:sp>
      <p:pic>
        <p:nvPicPr>
          <p:cNvPr id="4098" name="Picture 2" descr="C:\Users\Prvni4\AppData\Local\Microsoft\Windows\Temporary Internet Files\Content.IE5\EKQX7VAI\MC9001291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944490"/>
            <a:ext cx="3283176" cy="2777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oat of arms of the Czech Republic.sv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776149"/>
            <a:ext cx="288032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7307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rvni4\AppData\Local\Microsoft\Windows\Temporary Internet Files\Content.IE5\JVT0VYUD\MC900001203[1].wmf"/>
          <p:cNvPicPr>
            <a:picLocks noChangeAspect="1" noChangeArrowheads="1"/>
          </p:cNvPicPr>
          <p:nvPr/>
        </p:nvPicPr>
        <p:blipFill>
          <a:blip r:embed="rId2" cstate="print">
            <a:lum bright="6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188641"/>
            <a:ext cx="9003933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Dával jsi pozor?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2060848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cs-CZ" sz="3600" dirty="0" smtClean="0"/>
              <a:t> Jak se nazývá naše hlavní město?</a:t>
            </a:r>
          </a:p>
          <a:p>
            <a:pPr marL="342900" indent="-342900">
              <a:buAutoNum type="arabicParenR"/>
            </a:pPr>
            <a:endParaRPr lang="cs-CZ" sz="3600" dirty="0" smtClean="0"/>
          </a:p>
          <a:p>
            <a:pPr marL="342900" indent="-342900">
              <a:buAutoNum type="arabicParenR"/>
            </a:pPr>
            <a:r>
              <a:rPr lang="cs-CZ" sz="3600" dirty="0" smtClean="0"/>
              <a:t> Jak se jmenuje stát, ve kterém žijeme?</a:t>
            </a:r>
          </a:p>
          <a:p>
            <a:pPr marL="342900" indent="-342900">
              <a:buAutoNum type="arabicParenR"/>
            </a:pPr>
            <a:endParaRPr lang="cs-CZ" sz="3600" dirty="0" smtClean="0"/>
          </a:p>
          <a:p>
            <a:pPr marL="342900" indent="-342900">
              <a:buAutoNum type="arabicParenR"/>
            </a:pPr>
            <a:r>
              <a:rPr lang="cs-CZ" sz="3600" dirty="0" smtClean="0"/>
              <a:t> Jakým jazykem mluvíme v našem státě?</a:t>
            </a:r>
          </a:p>
          <a:p>
            <a:endParaRPr lang="cs-CZ" sz="3600" dirty="0" smtClean="0"/>
          </a:p>
          <a:p>
            <a:r>
              <a:rPr lang="cs-CZ" sz="3600" dirty="0" smtClean="0"/>
              <a:t>4) Pokus se namalovat naši státní vlajku.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924758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692696"/>
            <a:ext cx="80648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400" dirty="0"/>
              <a:t>Použitá literatura</a:t>
            </a:r>
            <a:r>
              <a:rPr lang="cs-CZ" sz="2400" dirty="0" smtClean="0"/>
              <a:t>:</a:t>
            </a:r>
          </a:p>
          <a:p>
            <a:pPr>
              <a:defRPr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400" dirty="0" smtClean="0"/>
              <a:t>Obrázek státního znaku použit z </a:t>
            </a:r>
            <a:r>
              <a:rPr lang="cs-CZ" sz="2400" dirty="0"/>
              <a:t>http://cs.wikipedia.org/wiki/St%C3%A1tn%C3%AD_znak_%C4%8Cesk%C3%A9_republiky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400" dirty="0"/>
              <a:t>O</a:t>
            </a:r>
            <a:r>
              <a:rPr lang="cs-CZ" sz="2400" dirty="0" smtClean="0"/>
              <a:t>statní </a:t>
            </a:r>
            <a:r>
              <a:rPr lang="cs-CZ" sz="2400" dirty="0"/>
              <a:t>obrázky použity z </a:t>
            </a:r>
            <a:r>
              <a:rPr lang="cs-CZ" sz="2400" dirty="0">
                <a:hlinkClick r:id="rId2"/>
              </a:rPr>
              <a:t>www.microsoft.office.com</a:t>
            </a:r>
            <a:endParaRPr lang="cs-CZ" sz="2400" dirty="0"/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sz="2400" dirty="0"/>
              <a:t>Citace 5.10.2011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cs-CZ" sz="2400" dirty="0" err="1" smtClean="0"/>
              <a:t>Mülhauserová</a:t>
            </a:r>
            <a:r>
              <a:rPr lang="cs-CZ" sz="2400" dirty="0"/>
              <a:t>, H., Svobodová, J. </a:t>
            </a:r>
            <a:r>
              <a:rPr lang="cs-CZ" sz="2400" i="1" dirty="0"/>
              <a:t>Prvouka 2 pro 2. ročník základní školy</a:t>
            </a:r>
            <a:r>
              <a:rPr lang="cs-CZ" sz="2400" dirty="0"/>
              <a:t>, Brno: Nová škola, </a:t>
            </a:r>
            <a:r>
              <a:rPr lang="cs-CZ" sz="2400" dirty="0" smtClean="0"/>
              <a:t>2003. </a:t>
            </a:r>
            <a:r>
              <a:rPr lang="cs-CZ" sz="2400" dirty="0"/>
              <a:t>ISBN 80-7289-035-2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4F81BD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5688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189</Words>
  <Application>Microsoft Office PowerPoint</Application>
  <PresentationFormat>Předvádění na obrazovce (4:3)</PresentationFormat>
  <Paragraphs>33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Naše vlast</vt:lpstr>
      <vt:lpstr>Stát, ve kterém žijeme, se jmenuje Česká republika</vt:lpstr>
      <vt:lpstr>Hlavním městem je Praha.</vt:lpstr>
      <vt:lpstr>Jakým jazykem mluví?</vt:lpstr>
      <vt:lpstr>Symboly státu jsou:</vt:lpstr>
      <vt:lpstr>Dával jsi pozor?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</dc:title>
  <dc:creator>Prvni4</dc:creator>
  <cp:lastModifiedBy>Rumcajs</cp:lastModifiedBy>
  <cp:revision>13</cp:revision>
  <dcterms:created xsi:type="dcterms:W3CDTF">2012-02-19T14:30:38Z</dcterms:created>
  <dcterms:modified xsi:type="dcterms:W3CDTF">2012-05-16T18:34:06Z</dcterms:modified>
</cp:coreProperties>
</file>