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63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8128494C-4E73-4ABA-8DD0-68C6FEED6B3D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F88118C2-FDCF-4391-8493-40C8E85D21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128494C-4E73-4ABA-8DD0-68C6FEED6B3D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8118C2-FDCF-4391-8493-40C8E85D21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8128494C-4E73-4ABA-8DD0-68C6FEED6B3D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F88118C2-FDCF-4391-8493-40C8E85D21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128494C-4E73-4ABA-8DD0-68C6FEED6B3D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8118C2-FDCF-4391-8493-40C8E85D21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128494C-4E73-4ABA-8DD0-68C6FEED6B3D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8118C2-FDCF-4391-8493-40C8E85D21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128494C-4E73-4ABA-8DD0-68C6FEED6B3D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8118C2-FDCF-4391-8493-40C8E85D21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8128494C-4E73-4ABA-8DD0-68C6FEED6B3D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8118C2-FDCF-4391-8493-40C8E85D21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128494C-4E73-4ABA-8DD0-68C6FEED6B3D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8118C2-FDCF-4391-8493-40C8E85D21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128494C-4E73-4ABA-8DD0-68C6FEED6B3D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8118C2-FDCF-4391-8493-40C8E85D217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128494C-4E73-4ABA-8DD0-68C6FEED6B3D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8118C2-FDCF-4391-8493-40C8E85D21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8128494C-4E73-4ABA-8DD0-68C6FEED6B3D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F88118C2-FDCF-4391-8493-40C8E85D21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8128494C-4E73-4ABA-8DD0-68C6FEED6B3D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F88118C2-FDCF-4391-8493-40C8E85D217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wmf"/><Relationship Id="rId7" Type="http://schemas.openxmlformats.org/officeDocument/2006/relationships/image" Target="../media/image8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wmf"/><Relationship Id="rId5" Type="http://schemas.openxmlformats.org/officeDocument/2006/relationships/image" Target="../media/image6.jpeg"/><Relationship Id="rId4" Type="http://schemas.openxmlformats.org/officeDocument/2006/relationships/image" Target="../media/image5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microsoft.office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97768" y="-4343232"/>
            <a:ext cx="8748464" cy="9356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2000" dirty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2000" dirty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2000" dirty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2000" dirty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2000" dirty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2000" dirty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20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Název školy: ZŠ Varnsdorf, Edisonova 2821, okres Děčín, příspěvková organizace</a:t>
            </a:r>
            <a:endParaRPr kumimoji="0" lang="cs-CZ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Člověk a jeho svět, </a:t>
            </a:r>
            <a:r>
              <a:rPr kumimoji="0" lang="cs-CZ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Prvouka, </a:t>
            </a:r>
            <a:r>
              <a:rPr kumimoji="0" lang="cs-CZ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Zdravá výživa</a:t>
            </a:r>
            <a:endParaRPr kumimoji="0" lang="cs-CZ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Autor: Mgr. Vendula </a:t>
            </a:r>
            <a:r>
              <a:rPr kumimoji="0" lang="cs-CZ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Janešová</a:t>
            </a:r>
            <a:endParaRPr kumimoji="0" lang="cs-CZ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Název materiálu: </a:t>
            </a:r>
            <a:r>
              <a:rPr kumimoji="0" lang="cs-CZ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VY_52_INOVACE_31/I.SADA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2200" b="1" dirty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cs-CZ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Anotace:</a:t>
            </a:r>
            <a:r>
              <a:rPr kumimoji="0" lang="cs-CZ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Prezentace je určena pro žáky 1. ročníku, slouží k opakování látky Zdravá výživa</a:t>
            </a:r>
            <a:endParaRPr kumimoji="0" lang="cs-CZ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Období: leden-květen 2012</a:t>
            </a:r>
            <a:endParaRPr kumimoji="0" lang="cs-CZ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768" y="4819474"/>
            <a:ext cx="7830616" cy="1709685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4F81BD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0" y="17049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00231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je zdravé?</a:t>
            </a:r>
            <a:endParaRPr lang="cs-CZ" dirty="0"/>
          </a:p>
        </p:txBody>
      </p:sp>
      <p:pic>
        <p:nvPicPr>
          <p:cNvPr id="2050" name="Picture 2" descr="C:\Users\Prvni4\AppData\Local\Microsoft\Windows\Temporary Internet Files\Content.IE5\WTAL64YK\MC90029025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16939" y="1700907"/>
            <a:ext cx="1806575" cy="2016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Prvni4\AppData\Local\Microsoft\Windows\Temporary Internet Files\Content.IE5\WTAL64YK\MC90040460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220056"/>
            <a:ext cx="1577244" cy="1526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Prvni4\AppData\Local\Microsoft\Windows\Temporary Internet Files\Content.IE5\V2005V9F\MC90041045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89997" y="908720"/>
            <a:ext cx="2028502" cy="2321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Prvni4\AppData\Local\Microsoft\Windows\Temporary Internet Files\Content.IE5\V2005V9F\MP900405250[2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3965846"/>
            <a:ext cx="2849384" cy="203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Prvni4\AppData\Local\Microsoft\Windows\Temporary Internet Files\Content.IE5\V2005V9F\MC900441872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81557" y="3965846"/>
            <a:ext cx="2021549" cy="1780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Prvni4\AppData\Local\Microsoft\Windows\Temporary Internet Files\Content.IE5\FEJGC6EI\MC900199188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01088" y="1837227"/>
            <a:ext cx="1335108" cy="2130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Prvni4\AppData\Local\Microsoft\Windows\Temporary Internet Files\Content.IE5\FEJGC6EI\MC900441752[1]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83292" y="4016274"/>
            <a:ext cx="2123256" cy="2123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45979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Sestav zdravý jídelníček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755576" y="2075378"/>
            <a:ext cx="17281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snídaně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755576" y="2924944"/>
            <a:ext cx="17281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svačina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755576" y="3717032"/>
            <a:ext cx="12241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oběd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755576" y="4573425"/>
            <a:ext cx="17281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svačina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755576" y="5292497"/>
            <a:ext cx="1584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večeře</a:t>
            </a:r>
            <a:endParaRPr lang="cs-CZ" sz="3200" dirty="0"/>
          </a:p>
        </p:txBody>
      </p:sp>
      <p:cxnSp>
        <p:nvCxnSpPr>
          <p:cNvPr id="11" name="Přímá spojnice 10"/>
          <p:cNvCxnSpPr/>
          <p:nvPr/>
        </p:nvCxnSpPr>
        <p:spPr>
          <a:xfrm>
            <a:off x="2483768" y="2564904"/>
            <a:ext cx="482453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2483768" y="3356992"/>
            <a:ext cx="482453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2483768" y="4149080"/>
            <a:ext cx="482453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2483768" y="5013176"/>
            <a:ext cx="482453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2483768" y="5805264"/>
            <a:ext cx="482453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432472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Vylušti a přiřaď obrázek</a:t>
            </a:r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250812068"/>
              </p:ext>
            </p:extLst>
          </p:nvPr>
        </p:nvGraphicFramePr>
        <p:xfrm>
          <a:off x="683568" y="1772816"/>
          <a:ext cx="1512168" cy="1296144"/>
        </p:xfrm>
        <a:graphic>
          <a:graphicData uri="http://schemas.openxmlformats.org/drawingml/2006/table">
            <a:tbl>
              <a:tblPr/>
              <a:tblGrid>
                <a:gridCol w="1512168"/>
              </a:tblGrid>
              <a:tr h="1296144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B       N</a:t>
                      </a:r>
                    </a:p>
                    <a:p>
                      <a:r>
                        <a:rPr lang="cs-CZ" sz="2400" dirty="0" smtClean="0"/>
                        <a:t>    A</a:t>
                      </a:r>
                    </a:p>
                    <a:p>
                      <a:r>
                        <a:rPr lang="cs-CZ" sz="2400" dirty="0" smtClean="0"/>
                        <a:t>N          Á</a:t>
                      </a:r>
                      <a:endParaRPr lang="cs-CZ" sz="2400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57210325"/>
              </p:ext>
            </p:extLst>
          </p:nvPr>
        </p:nvGraphicFramePr>
        <p:xfrm>
          <a:off x="683568" y="3299832"/>
          <a:ext cx="1512168" cy="1281296"/>
        </p:xfrm>
        <a:graphic>
          <a:graphicData uri="http://schemas.openxmlformats.org/drawingml/2006/table">
            <a:tbl>
              <a:tblPr/>
              <a:tblGrid>
                <a:gridCol w="1512168"/>
              </a:tblGrid>
              <a:tr h="1281296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K</a:t>
                      </a:r>
                    </a:p>
                    <a:p>
                      <a:r>
                        <a:rPr lang="cs-CZ" sz="2400" dirty="0" smtClean="0"/>
                        <a:t>         U</a:t>
                      </a:r>
                    </a:p>
                    <a:p>
                      <a:r>
                        <a:rPr lang="cs-CZ" sz="2400" dirty="0" smtClean="0"/>
                        <a:t>E        Ř</a:t>
                      </a:r>
                      <a:endParaRPr lang="cs-CZ" sz="2400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32495680"/>
              </p:ext>
            </p:extLst>
          </p:nvPr>
        </p:nvGraphicFramePr>
        <p:xfrm>
          <a:off x="683568" y="4884060"/>
          <a:ext cx="1512168" cy="1353252"/>
        </p:xfrm>
        <a:graphic>
          <a:graphicData uri="http://schemas.openxmlformats.org/drawingml/2006/table">
            <a:tbl>
              <a:tblPr/>
              <a:tblGrid>
                <a:gridCol w="1512168"/>
              </a:tblGrid>
              <a:tr h="1353252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O          U</a:t>
                      </a:r>
                    </a:p>
                    <a:p>
                      <a:r>
                        <a:rPr lang="cs-CZ" sz="2400" dirty="0" smtClean="0"/>
                        <a:t>     K    A</a:t>
                      </a:r>
                    </a:p>
                    <a:p>
                      <a:r>
                        <a:rPr lang="cs-CZ" sz="2400" dirty="0" smtClean="0"/>
                        <a:t>  R        K               </a:t>
                      </a:r>
                      <a:endParaRPr lang="cs-CZ" sz="2400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8" name="TextovéPole 7"/>
          <p:cNvSpPr txBox="1"/>
          <p:nvPr/>
        </p:nvSpPr>
        <p:spPr>
          <a:xfrm>
            <a:off x="2411760" y="2348880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BANÁN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2415405" y="3846239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KUŘE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415405" y="5445224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OKURKA</a:t>
            </a:r>
            <a:endParaRPr lang="cs-CZ" sz="2400" dirty="0"/>
          </a:p>
        </p:txBody>
      </p:sp>
      <p:pic>
        <p:nvPicPr>
          <p:cNvPr id="3074" name="Picture 2" descr="C:\Users\Prvni4\AppData\Local\Microsoft\Windows\Temporary Internet Files\Content.IE5\WTAL64YK\MC90041188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867925"/>
            <a:ext cx="2338951" cy="1711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Prvni4\AppData\Local\Microsoft\Windows\Temporary Internet Files\Content.IE5\WTAL64YK\MC90008830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679411"/>
            <a:ext cx="2872134" cy="1256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Prvni4\AppData\Local\Microsoft\Windows\Temporary Internet Files\Content.IE5\FEJGC6EI\MC90023281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26931" y="1781170"/>
            <a:ext cx="2642666" cy="1597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52629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836712"/>
            <a:ext cx="7776864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Použitá literatura:</a:t>
            </a:r>
          </a:p>
          <a:p>
            <a:endParaRPr lang="cs-CZ" sz="2400" dirty="0"/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/>
              <a:t>Všechny obrázky použity z </a:t>
            </a:r>
            <a:r>
              <a:rPr lang="cs-CZ" sz="2400" dirty="0" smtClean="0">
                <a:hlinkClick r:id="rId2"/>
              </a:rPr>
              <a:t>www.microsoft.office.com</a:t>
            </a:r>
            <a:endParaRPr lang="cs-CZ" sz="24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/>
              <a:t>Citace 6.1.2012 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cs-CZ" sz="2400" dirty="0" err="1"/>
              <a:t>Mulhauserová</a:t>
            </a:r>
            <a:r>
              <a:rPr lang="cs-CZ" sz="2400" dirty="0"/>
              <a:t>, H., Svobodová, J. </a:t>
            </a:r>
            <a:r>
              <a:rPr lang="cs-CZ" sz="2400" i="1" dirty="0"/>
              <a:t>Prvouka 1 pro 1. ročník základní školy</a:t>
            </a:r>
            <a:r>
              <a:rPr lang="cs-CZ" sz="2400" dirty="0"/>
              <a:t>, Brno: Nová škola, 2010. ISBN 978-80-7289-007-1</a:t>
            </a:r>
          </a:p>
          <a:p>
            <a:endParaRPr lang="cs-CZ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4455" y="4903024"/>
            <a:ext cx="8352928" cy="1801030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4F81BD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925487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52</TotalTime>
  <Words>107</Words>
  <Application>Microsoft Office PowerPoint</Application>
  <PresentationFormat>Předvádění na obrazovce (4:3)</PresentationFormat>
  <Paragraphs>50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Bohatý</vt:lpstr>
      <vt:lpstr>Snímek 1</vt:lpstr>
      <vt:lpstr>Co je zdravé?</vt:lpstr>
      <vt:lpstr>Sestav zdravý jídelníček</vt:lpstr>
      <vt:lpstr>Vylušti a přiřaď obrázek</vt:lpstr>
      <vt:lpstr>Snímek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Prvni4</dc:creator>
  <cp:lastModifiedBy>Rumcajs</cp:lastModifiedBy>
  <cp:revision>12</cp:revision>
  <dcterms:created xsi:type="dcterms:W3CDTF">2012-02-13T14:28:43Z</dcterms:created>
  <dcterms:modified xsi:type="dcterms:W3CDTF">2012-05-16T18:36:52Z</dcterms:modified>
</cp:coreProperties>
</file>