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8" r:id="rId4"/>
    <p:sldId id="259" r:id="rId5"/>
    <p:sldId id="260" r:id="rId6"/>
    <p:sldId id="262" r:id="rId7"/>
    <p:sldId id="261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-1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1B08E-C600-4B3B-9537-FA9D4D50BC34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DDA3F-DB31-4CE7-822A-41D179CD15A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8646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1B08E-C600-4B3B-9537-FA9D4D50BC34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DDA3F-DB31-4CE7-822A-41D179CD15A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9129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1B08E-C600-4B3B-9537-FA9D4D50BC34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DDA3F-DB31-4CE7-822A-41D179CD15A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4060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1B08E-C600-4B3B-9537-FA9D4D50BC34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DDA3F-DB31-4CE7-822A-41D179CD15A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3222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1B08E-C600-4B3B-9537-FA9D4D50BC34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DDA3F-DB31-4CE7-822A-41D179CD15A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28986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1B08E-C600-4B3B-9537-FA9D4D50BC34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DDA3F-DB31-4CE7-822A-41D179CD15A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9470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1B08E-C600-4B3B-9537-FA9D4D50BC34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DDA3F-DB31-4CE7-822A-41D179CD15A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9411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1B08E-C600-4B3B-9537-FA9D4D50BC34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DDA3F-DB31-4CE7-822A-41D179CD15A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6817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1B08E-C600-4B3B-9537-FA9D4D50BC34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DDA3F-DB31-4CE7-822A-41D179CD15A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5298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1B08E-C600-4B3B-9537-FA9D4D50BC34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DDA3F-DB31-4CE7-822A-41D179CD15A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0843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1B08E-C600-4B3B-9537-FA9D4D50BC34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DDA3F-DB31-4CE7-822A-41D179CD15A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2102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61B08E-C600-4B3B-9537-FA9D4D50BC34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FDDA3F-DB31-4CE7-822A-41D179CD15A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6371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476673"/>
            <a:ext cx="813690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2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Název školy: ZŠ Varnsdorf, Edisonova 2821, okres Děčín, příspěvková organizace</a:t>
            </a: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2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Člověk a jeho svět, </a:t>
            </a:r>
            <a:r>
              <a:rPr lang="cs-CZ" sz="22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Prvouka, Zima</a:t>
            </a: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2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Autor: Mgr. Vendula Janešová</a:t>
            </a: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2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Název materiálu: </a:t>
            </a:r>
            <a:r>
              <a:rPr lang="cs-CZ" sz="2200" b="1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VY_52_INOVACE_33/I.SADA</a:t>
            </a:r>
            <a:endParaRPr lang="cs-CZ" sz="2200" b="1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2200" b="1" dirty="0">
              <a:latin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2200" b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Anotace:</a:t>
            </a:r>
            <a:r>
              <a:rPr lang="cs-CZ" sz="2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Prezentace je určena pro žáky 1. ročníku, slouží k výkladu látky </a:t>
            </a:r>
            <a:r>
              <a:rPr lang="cs-CZ" sz="22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Zima.</a:t>
            </a: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2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Období: </a:t>
            </a:r>
            <a:r>
              <a:rPr lang="cs-CZ" sz="22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září-prosinec 2011</a:t>
            </a: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55" y="4903024"/>
            <a:ext cx="8352928" cy="180103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4F81B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84578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2376263"/>
          </a:xfrm>
        </p:spPr>
        <p:txBody>
          <a:bodyPr>
            <a:noAutofit/>
          </a:bodyPr>
          <a:lstStyle/>
          <a:p>
            <a:r>
              <a:rPr lang="cs-CZ" sz="9600" dirty="0" smtClean="0">
                <a:solidFill>
                  <a:srgbClr val="00B0F0"/>
                </a:solidFill>
                <a:latin typeface="Snap ITC" pitchFamily="82" charset="0"/>
              </a:rPr>
              <a:t>ZIMA</a:t>
            </a:r>
            <a:endParaRPr lang="cs-CZ" sz="9600" dirty="0">
              <a:solidFill>
                <a:srgbClr val="00B0F0"/>
              </a:solidFill>
              <a:latin typeface="Snap ITC" pitchFamily="82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Janička\AppData\Local\Microsoft\Windows\Temporary Internet Files\Content.IE5\UG0AUJBH\MC90005336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420690"/>
            <a:ext cx="2889845" cy="4248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7591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>
                <a:solidFill>
                  <a:srgbClr val="00B0F0"/>
                </a:solidFill>
                <a:latin typeface="Algerian" pitchFamily="82" charset="0"/>
              </a:rPr>
              <a:t>ROČNÍ OBDOBÍ</a:t>
            </a:r>
            <a:endParaRPr lang="cs-CZ" sz="8000" dirty="0">
              <a:solidFill>
                <a:srgbClr val="00B0F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92D050"/>
                </a:solidFill>
              </a:rPr>
              <a:t> </a:t>
            </a:r>
            <a:r>
              <a:rPr lang="cs-CZ" sz="7200" dirty="0" smtClean="0">
                <a:solidFill>
                  <a:srgbClr val="92D050"/>
                </a:solidFill>
              </a:rPr>
              <a:t>JARO</a:t>
            </a:r>
            <a:r>
              <a:rPr lang="cs-CZ" sz="7200" dirty="0" smtClean="0"/>
              <a:t>                </a:t>
            </a:r>
            <a:r>
              <a:rPr lang="cs-CZ" sz="7200" dirty="0" smtClean="0">
                <a:solidFill>
                  <a:srgbClr val="FF0000"/>
                </a:solidFill>
              </a:rPr>
              <a:t>LÉTO</a:t>
            </a:r>
          </a:p>
          <a:p>
            <a:pPr marL="0" indent="0">
              <a:buNone/>
            </a:pPr>
            <a:endParaRPr lang="cs-CZ" sz="7200" dirty="0"/>
          </a:p>
          <a:p>
            <a:pPr marL="0" indent="0">
              <a:buNone/>
            </a:pPr>
            <a:r>
              <a:rPr lang="cs-CZ" sz="7200" dirty="0" smtClean="0">
                <a:solidFill>
                  <a:srgbClr val="FFC000"/>
                </a:solidFill>
              </a:rPr>
              <a:t>PODZIM</a:t>
            </a:r>
            <a:r>
              <a:rPr lang="cs-CZ" sz="7200" dirty="0" smtClean="0"/>
              <a:t>          </a:t>
            </a:r>
            <a:r>
              <a:rPr lang="cs-CZ" sz="7200" dirty="0" smtClean="0">
                <a:solidFill>
                  <a:srgbClr val="00B0F0"/>
                </a:solidFill>
              </a:rPr>
              <a:t>ZIMA</a:t>
            </a:r>
            <a:endParaRPr lang="cs-CZ" sz="7200" dirty="0">
              <a:solidFill>
                <a:srgbClr val="00B0F0"/>
              </a:solidFill>
            </a:endParaRPr>
          </a:p>
        </p:txBody>
      </p:sp>
      <p:pic>
        <p:nvPicPr>
          <p:cNvPr id="2050" name="Picture 2" descr="C:\Users\Janička\AppData\Local\Microsoft\Windows\Temporary Internet Files\Content.IE5\WHCE5YFS\MC9003451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5229200"/>
            <a:ext cx="1111679" cy="1058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Janička\AppData\Local\Microsoft\Windows\Temporary Internet Files\Content.IE5\UG0AUJBH\MC9003540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420888"/>
            <a:ext cx="1101959" cy="1729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Janička\AppData\Local\Microsoft\Windows\Temporary Internet Files\Content.IE5\UG0AUJBH\MC90002724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564904"/>
            <a:ext cx="1387066" cy="1441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Janička\AppData\Local\Microsoft\Windows\Temporary Internet Files\Content.IE5\UG0AUJBH\MC90002286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124863"/>
            <a:ext cx="1241292" cy="1667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8361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dirty="0" smtClean="0">
                <a:solidFill>
                  <a:srgbClr val="92D050"/>
                </a:solidFill>
              </a:rPr>
              <a:t>CO PATŘÍ DO ZIMY?</a:t>
            </a:r>
            <a:endParaRPr lang="cs-CZ" sz="7200" dirty="0">
              <a:solidFill>
                <a:srgbClr val="92D050"/>
              </a:solidFill>
            </a:endParaRPr>
          </a:p>
        </p:txBody>
      </p:sp>
      <p:pic>
        <p:nvPicPr>
          <p:cNvPr id="2050" name="Picture 2" descr="C:\Users\Janička\AppData\Local\Microsoft\Windows\Temporary Internet Files\Content.IE5\VULN4NHR\MC900239421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56792"/>
            <a:ext cx="1773936" cy="182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Janička\AppData\Local\Microsoft\Windows\Temporary Internet Files\Content.IE5\VULN4NHR\MC90033589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286249"/>
            <a:ext cx="2740568" cy="2542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Janička\AppData\Local\Microsoft\Windows\Temporary Internet Files\Content.IE5\WHCE5YFS\MC90035407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484784"/>
            <a:ext cx="1881187" cy="1767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Janička\AppData\Local\Microsoft\Windows\Temporary Internet Files\Content.IE5\87ASBP3N\MC90003644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5291" y="1484784"/>
            <a:ext cx="2853665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Janička\AppData\Local\Microsoft\Windows\Temporary Internet Files\Content.IE5\UG0AUJBH\MC90035644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286249"/>
            <a:ext cx="2359208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Janička\AppData\Local\Microsoft\Windows\Temporary Internet Files\Content.IE5\87ASBP3N\MC90023941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994049"/>
            <a:ext cx="2088232" cy="2308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8939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solidFill>
                  <a:srgbClr val="0070C0"/>
                </a:solidFill>
              </a:rPr>
              <a:t>JAKÉ MÁME ZIMNÍ SPORTY?</a:t>
            </a:r>
            <a:endParaRPr lang="cs-CZ" sz="5400" dirty="0">
              <a:solidFill>
                <a:srgbClr val="0070C0"/>
              </a:solidFill>
            </a:endParaRPr>
          </a:p>
        </p:txBody>
      </p:sp>
      <p:pic>
        <p:nvPicPr>
          <p:cNvPr id="3074" name="Picture 2" descr="C:\Users\Janička\AppData\Local\Microsoft\Windows\Temporary Internet Files\Content.IE5\WHCE5YFS\MC9004465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93675"/>
            <a:ext cx="2016224" cy="2221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Janička\AppData\Local\Microsoft\Windows\Temporary Internet Files\Content.IE5\WHCE5YFS\MC90009063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196752"/>
            <a:ext cx="2973702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Janička\AppData\Local\Microsoft\Windows\Temporary Internet Files\Content.IE5\UG0AUJBH\MC90019881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1284" y="3794534"/>
            <a:ext cx="2370749" cy="23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Janička\AppData\Local\Microsoft\Windows\Temporary Internet Files\Content.IE5\WHCE5YFS\MC90035365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3420" y="1556792"/>
            <a:ext cx="1250887" cy="1792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Janička\AppData\Local\Microsoft\Windows\Temporary Internet Files\Content.IE5\WHCE5YFS\MC90033285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05064"/>
            <a:ext cx="2106185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Janička\AppData\Local\Microsoft\Windows\Temporary Internet Files\Content.IE5\WHCE5YFS\MC90009045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92" y="3815054"/>
            <a:ext cx="2922542" cy="2206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7385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6322714"/>
          </a:xfrm>
        </p:spPr>
        <p:txBody>
          <a:bodyPr>
            <a:noAutofit/>
          </a:bodyPr>
          <a:lstStyle/>
          <a:p>
            <a:r>
              <a:rPr lang="cs-CZ" sz="4000" b="1" i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NAPIŠTE, CO MŮŽETE JEŠTĚ DĚLAT V ZIMĚ</a:t>
            </a:r>
            <a:br>
              <a:rPr lang="cs-CZ" sz="4000" b="1" i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40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_________________________________</a:t>
            </a:r>
            <a:r>
              <a:rPr lang="cs-CZ" sz="4000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4000" b="1" i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b="1" i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4000" b="1" i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_________________________________</a:t>
            </a:r>
            <a:r>
              <a:rPr lang="cs-CZ" sz="4000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4000" b="1" i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b="1" i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_________________________________</a:t>
            </a:r>
            <a:r>
              <a:rPr lang="cs-CZ" sz="4000" b="1" i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b="1" i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4000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4000" b="1" i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_________________________________</a:t>
            </a:r>
            <a:r>
              <a:rPr lang="cs-CZ" sz="4000" b="1" i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b="1" i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4000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cs-CZ" sz="4000" b="1" i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1608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>
            <a:normAutofit/>
          </a:bodyPr>
          <a:lstStyle/>
          <a:p>
            <a:r>
              <a:rPr lang="cs-CZ" sz="4800" i="1" dirty="0" smtClean="0">
                <a:solidFill>
                  <a:srgbClr val="00B050"/>
                </a:solidFill>
              </a:rPr>
              <a:t>CO SNĚHULÁKOVI CHYBÍ?</a:t>
            </a:r>
            <a:r>
              <a:rPr lang="cs-CZ" sz="6000" i="1" dirty="0" smtClean="0">
                <a:solidFill>
                  <a:srgbClr val="00B050"/>
                </a:solidFill>
              </a:rPr>
              <a:t> </a:t>
            </a:r>
            <a:endParaRPr lang="cs-CZ" sz="6000" i="1" dirty="0">
              <a:solidFill>
                <a:srgbClr val="00B050"/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3203848" y="4221088"/>
            <a:ext cx="2448272" cy="25202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3401870" y="2564904"/>
            <a:ext cx="2052228" cy="18722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3770911" y="1628800"/>
            <a:ext cx="1314146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4139952" y="2019266"/>
            <a:ext cx="144016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4572000" y="2019266"/>
            <a:ext cx="144016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4355976" y="4005064"/>
            <a:ext cx="144016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4355976" y="5733256"/>
            <a:ext cx="144016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4355976" y="4869160"/>
            <a:ext cx="144016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4864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404664"/>
            <a:ext cx="842493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200" dirty="0"/>
              <a:t>Použitá literatura:</a:t>
            </a:r>
          </a:p>
          <a:p>
            <a:endParaRPr lang="cs-CZ" sz="2200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2200" dirty="0"/>
              <a:t>Všechny obrázky použity z </a:t>
            </a:r>
            <a:r>
              <a:rPr lang="cs-CZ" sz="2200" dirty="0">
                <a:hlinkClick r:id="rId2"/>
              </a:rPr>
              <a:t>www.microsoft.office.com</a:t>
            </a:r>
            <a:endParaRPr lang="cs-CZ" sz="2200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2200" dirty="0"/>
              <a:t>Citace </a:t>
            </a:r>
            <a:r>
              <a:rPr lang="cs-CZ" sz="2200" dirty="0" smtClean="0"/>
              <a:t>13.10.2011 </a:t>
            </a:r>
            <a:endParaRPr lang="cs-CZ" sz="2200" dirty="0"/>
          </a:p>
          <a:p>
            <a:pPr marL="285750" lvl="0" indent="-285750">
              <a:buFont typeface="Arial" pitchFamily="34" charset="0"/>
              <a:buChar char="•"/>
            </a:pPr>
            <a:r>
              <a:rPr lang="cs-CZ" sz="2200" dirty="0" err="1"/>
              <a:t>Mülhauserová</a:t>
            </a:r>
            <a:r>
              <a:rPr lang="cs-CZ" sz="2200" dirty="0"/>
              <a:t>, H., Svobodová, J. </a:t>
            </a:r>
            <a:r>
              <a:rPr lang="cs-CZ" sz="2200" i="1" dirty="0"/>
              <a:t>Prvouka 1 pro 1. ročník základní školy</a:t>
            </a:r>
            <a:r>
              <a:rPr lang="cs-CZ" sz="2200" dirty="0"/>
              <a:t>, Brno: Nová škola, 2010. ISBN 978-80-7289-007-1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55" y="4903024"/>
            <a:ext cx="8352928" cy="180103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4F81B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307600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119</Words>
  <Application>Microsoft Office PowerPoint</Application>
  <PresentationFormat>Předvádění na obrazovce (4:3)</PresentationFormat>
  <Paragraphs>22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ZIMA</vt:lpstr>
      <vt:lpstr>ROČNÍ OBDOBÍ</vt:lpstr>
      <vt:lpstr>CO PATŘÍ DO ZIMY?</vt:lpstr>
      <vt:lpstr>JAKÉ MÁME ZIMNÍ SPORTY?</vt:lpstr>
      <vt:lpstr>NAPIŠTE, CO MŮŽETE JEŠTĚ DĚLAT V ZIMĚ _________________________________  _________________________________  _________________________________  _________________________________  </vt:lpstr>
      <vt:lpstr>CO SNĚHULÁKOVI CHYBÍ?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ZIMA</dc:title>
  <dc:creator>Janička</dc:creator>
  <cp:lastModifiedBy>Učitel</cp:lastModifiedBy>
  <cp:revision>12</cp:revision>
  <dcterms:created xsi:type="dcterms:W3CDTF">2011-09-09T14:33:29Z</dcterms:created>
  <dcterms:modified xsi:type="dcterms:W3CDTF">2012-05-17T21:00:29Z</dcterms:modified>
</cp:coreProperties>
</file>