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9" r:id="rId3"/>
    <p:sldId id="258" r:id="rId4"/>
    <p:sldId id="263" r:id="rId5"/>
    <p:sldId id="260" r:id="rId6"/>
    <p:sldId id="264" r:id="rId7"/>
    <p:sldId id="266" r:id="rId8"/>
    <p:sldId id="262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modifyVerifier cryptProviderType="rsaFull" cryptAlgorithmClass="hash" cryptAlgorithmType="typeAny" cryptAlgorithmSid="4" spinCount="100000" saltData="WpfawyCWKJNgsBnANfkPiA==" hashData="SzPCTc3P6qSIEW3ubrEiQhEpnuc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A89C0-9345-4F41-9908-2932048C8E9C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361A45-F3C5-4A6E-B412-82C948B75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BB54B-566C-464E-809C-B6C4272B768A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9C8B7-584D-49CF-9A8F-12C4E7014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FA424-CD40-4328-B65F-56F15B670D1B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9D9C9-7741-4067-8F63-0FD623F61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FB1A5-121B-4D70-9D7E-9402E05C36F3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9DDDA-4738-4EEF-87B3-8F4439AEF9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45F94-8677-4AE8-9350-47741B3E79CA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A2FA6F-004D-41FF-8398-5D8992A66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A2A1C6-E8E8-4EFF-ADCF-8DBF321EADA4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304C1-C420-4C42-9BAC-9C7306CB35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708F7-E2D7-4977-8FCB-B491E7C68D65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1C41E-3F61-4E34-ACD6-3C27BF2F9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E0793-DB1B-46DF-8D34-31BEB6F28CB4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5F797-5972-4962-AB0F-A2BB0AB97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997F3-406F-4CF0-A039-04D8B066D6C2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AA82C0-3DCF-4825-91B8-615583AA7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A56CD-906C-47A7-9113-B35316FC57C1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DA942-C0D2-435A-9E7B-0A4119A89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6F5DF-14D5-4A1F-9641-B5F77EE64F8E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0B0A9-8C46-4917-BA1C-F85626562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0354C1-E5ED-4D3B-B90A-903A178706E3}" type="datetimeFigureOut">
              <a:rPr lang="cs-CZ"/>
              <a:pPr>
                <a:defRPr/>
              </a:pPr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42C52C-99EA-4549-8A57-7130B6F40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 dir="in"/>
    <p:sndAc>
      <p:stSnd>
        <p:snd r:embed="rId13" name="camera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3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denbridgetown.com/assets_2006/business_a_to_z/c_assets/champion_photographic/baby_mum.jpg" TargetMode="External"/><Relationship Id="rId3" Type="http://schemas.openxmlformats.org/officeDocument/2006/relationships/hyperlink" Target="http://mm1.denik.cz/56/11/otec_dite_ilustrace_sip-300.jpg" TargetMode="External"/><Relationship Id="rId7" Type="http://schemas.openxmlformats.org/officeDocument/2006/relationships/hyperlink" Target="http://prozeny.blesk.cz/clanek/pro-zeny-deti-a-rodina-deti/120801/7-rad-jak-vybrat-spravny-skolni-batoh-pro-vase-dite.html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sy2.ucsd.edu/~kang/child%20pictures/children-jump.jpg" TargetMode="External"/><Relationship Id="rId5" Type="http://schemas.openxmlformats.org/officeDocument/2006/relationships/hyperlink" Target="http://i.lidovky.cz/06/031/lngal/HLM118cc2_ucitel.jpg" TargetMode="External"/><Relationship Id="rId4" Type="http://schemas.openxmlformats.org/officeDocument/2006/relationships/hyperlink" Target="http://www.dorisday.net/assets/images/doris-day-teacher%27s-pet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O S O B Y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6"/>
          <p:cNvGrpSpPr>
            <a:grpSpLocks/>
          </p:cNvGrpSpPr>
          <p:nvPr/>
        </p:nvGrpSpPr>
        <p:grpSpPr bwMode="auto">
          <a:xfrm>
            <a:off x="1116013" y="836613"/>
            <a:ext cx="5903912" cy="3725862"/>
            <a:chOff x="1115616" y="836712"/>
            <a:chExt cx="5904656" cy="3725641"/>
          </a:xfrm>
        </p:grpSpPr>
        <p:sp>
          <p:nvSpPr>
            <p:cNvPr id="3076" name="AutoShape 3"/>
            <p:cNvSpPr>
              <a:spLocks noChangeArrowheads="1"/>
            </p:cNvSpPr>
            <p:nvPr/>
          </p:nvSpPr>
          <p:spPr bwMode="auto">
            <a:xfrm rot="10800000">
              <a:off x="1115616" y="2204864"/>
              <a:ext cx="1368216" cy="773853"/>
            </a:xfrm>
            <a:prstGeom prst="leftArrow">
              <a:avLst>
                <a:gd name="adj1" fmla="val 50000"/>
                <a:gd name="adj2" fmla="val 50242"/>
              </a:avLst>
            </a:prstGeom>
            <a:solidFill>
              <a:srgbClr val="FFCCFF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pic>
          <p:nvPicPr>
            <p:cNvPr id="3077" name="Picture 6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flipH="1">
              <a:off x="2627784" y="836712"/>
              <a:ext cx="4392488" cy="37256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075" name="WordArt 4"/>
          <p:cNvSpPr>
            <a:spLocks noChangeArrowheads="1" noChangeShapeType="1" noTextEdit="1"/>
          </p:cNvSpPr>
          <p:nvPr/>
        </p:nvSpPr>
        <p:spPr bwMode="auto">
          <a:xfrm>
            <a:off x="2627313" y="5013325"/>
            <a:ext cx="4465637" cy="12969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CC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M U M</a:t>
            </a:r>
          </a:p>
        </p:txBody>
      </p:sp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"/>
          <p:cNvGrpSpPr>
            <a:grpSpLocks/>
          </p:cNvGrpSpPr>
          <p:nvPr/>
        </p:nvGrpSpPr>
        <p:grpSpPr bwMode="auto">
          <a:xfrm>
            <a:off x="1763713" y="115888"/>
            <a:ext cx="5184775" cy="4286250"/>
            <a:chOff x="1763688" y="116632"/>
            <a:chExt cx="5184775" cy="4286250"/>
          </a:xfrm>
        </p:grpSpPr>
        <p:pic>
          <p:nvPicPr>
            <p:cNvPr id="4100" name="Picture 1" descr="C:\ANGLIČTINA\předměty  AJ  obrázky\dad[1].jpg"/>
            <p:cNvPicPr>
              <a:picLocks noChangeAspect="1" noChangeArrowheads="1"/>
            </p:cNvPicPr>
            <p:nvPr/>
          </p:nvPicPr>
          <p:blipFill>
            <a:blip r:embed="rId4" cstate="print"/>
            <a:srcRect t="11188"/>
            <a:stretch>
              <a:fillRect/>
            </a:stretch>
          </p:blipFill>
          <p:spPr bwMode="auto">
            <a:xfrm>
              <a:off x="1763688" y="116632"/>
              <a:ext cx="4824721" cy="4286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01" name="AutoShape 3"/>
            <p:cNvSpPr>
              <a:spLocks noChangeArrowheads="1"/>
            </p:cNvSpPr>
            <p:nvPr/>
          </p:nvSpPr>
          <p:spPr bwMode="auto">
            <a:xfrm>
              <a:off x="5580038" y="3618657"/>
              <a:ext cx="1368425" cy="774700"/>
            </a:xfrm>
            <a:prstGeom prst="leftArrow">
              <a:avLst>
                <a:gd name="adj1" fmla="val 50000"/>
                <a:gd name="adj2" fmla="val 50243"/>
              </a:avLst>
            </a:prstGeom>
            <a:solidFill>
              <a:schemeClr val="accent6">
                <a:lumMod val="75000"/>
              </a:schemeClr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sp>
        <p:nvSpPr>
          <p:cNvPr id="4099" name="WordArt 4"/>
          <p:cNvSpPr>
            <a:spLocks noChangeArrowheads="1" noChangeShapeType="1" noTextEdit="1"/>
          </p:cNvSpPr>
          <p:nvPr/>
        </p:nvSpPr>
        <p:spPr bwMode="auto">
          <a:xfrm>
            <a:off x="2700338" y="4941888"/>
            <a:ext cx="378142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E36C0A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D A D</a:t>
            </a:r>
          </a:p>
        </p:txBody>
      </p:sp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ANGLIČTINA\předměty  AJ  obrázky\teacher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050" y="115888"/>
            <a:ext cx="4397375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WordArt 2"/>
          <p:cNvSpPr>
            <a:spLocks noChangeArrowheads="1" noChangeShapeType="1" noTextEdit="1"/>
          </p:cNvSpPr>
          <p:nvPr/>
        </p:nvSpPr>
        <p:spPr bwMode="auto">
          <a:xfrm>
            <a:off x="1476375" y="4941888"/>
            <a:ext cx="583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7F7F7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TEACHER</a:t>
            </a:r>
          </a:p>
        </p:txBody>
      </p:sp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1" descr="C:\ANGLIČTINA\předměty  AJ  obrázky\teacher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713" y="260350"/>
            <a:ext cx="5761037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WordArt 2"/>
          <p:cNvSpPr>
            <a:spLocks noChangeArrowheads="1" noChangeShapeType="1" noTextEdit="1"/>
          </p:cNvSpPr>
          <p:nvPr/>
        </p:nvSpPr>
        <p:spPr bwMode="auto">
          <a:xfrm>
            <a:off x="1692275" y="4941888"/>
            <a:ext cx="583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A5A5A5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TEACHER</a:t>
            </a:r>
          </a:p>
        </p:txBody>
      </p:sp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psy2.ucsd.edu/~kang/child%20pictures/children-jump.jpg"/>
          <p:cNvPicPr>
            <a:picLocks noChangeAspect="1" noChangeArrowheads="1"/>
          </p:cNvPicPr>
          <p:nvPr/>
        </p:nvPicPr>
        <p:blipFill>
          <a:blip r:embed="rId4" cstate="print"/>
          <a:srcRect t="4958"/>
          <a:stretch>
            <a:fillRect/>
          </a:stretch>
        </p:blipFill>
        <p:spPr bwMode="auto">
          <a:xfrm>
            <a:off x="1403350" y="44450"/>
            <a:ext cx="596265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WordArt 2"/>
          <p:cNvSpPr>
            <a:spLocks noChangeArrowheads="1" noChangeShapeType="1" noTextEdit="1"/>
          </p:cNvSpPr>
          <p:nvPr/>
        </p:nvSpPr>
        <p:spPr bwMode="auto">
          <a:xfrm>
            <a:off x="1258888" y="4941888"/>
            <a:ext cx="6481762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33CC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CHILDREN</a:t>
            </a:r>
          </a:p>
        </p:txBody>
      </p:sp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WordArt 2"/>
          <p:cNvSpPr>
            <a:spLocks noChangeArrowheads="1" noChangeShapeType="1" noTextEdit="1"/>
          </p:cNvSpPr>
          <p:nvPr/>
        </p:nvSpPr>
        <p:spPr bwMode="auto">
          <a:xfrm>
            <a:off x="2339975" y="5086350"/>
            <a:ext cx="4608513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33CC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KIDS</a:t>
            </a:r>
          </a:p>
        </p:txBody>
      </p:sp>
      <p:pic>
        <p:nvPicPr>
          <p:cNvPr id="8199" name="Picture 7" descr="http://www.tn.gov/tccy/cover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8888" y="260350"/>
            <a:ext cx="6600825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WordArt 2"/>
          <p:cNvSpPr>
            <a:spLocks noChangeArrowheads="1" noChangeShapeType="1" noTextEdit="1"/>
          </p:cNvSpPr>
          <p:nvPr/>
        </p:nvSpPr>
        <p:spPr bwMode="auto">
          <a:xfrm>
            <a:off x="2124075" y="5013325"/>
            <a:ext cx="4968875" cy="12969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8EB4E3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PUPIL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2988" y="333375"/>
            <a:ext cx="7153275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WordArt 2"/>
          <p:cNvSpPr>
            <a:spLocks noChangeArrowheads="1" noChangeShapeType="1" noTextEdit="1"/>
          </p:cNvSpPr>
          <p:nvPr/>
        </p:nvSpPr>
        <p:spPr bwMode="auto">
          <a:xfrm>
            <a:off x="2268538" y="5227638"/>
            <a:ext cx="4968875" cy="12969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558ED5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PUPIL</a:t>
            </a: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/>
          <a:srcRect l="6551" r="3149" b="1694"/>
          <a:stretch>
            <a:fillRect/>
          </a:stretch>
        </p:blipFill>
        <p:spPr bwMode="auto">
          <a:xfrm>
            <a:off x="1979613" y="115888"/>
            <a:ext cx="5688012" cy="469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2"/>
          <p:cNvSpPr>
            <a:spLocks noChangeArrowheads="1"/>
          </p:cNvSpPr>
          <p:nvPr/>
        </p:nvSpPr>
        <p:spPr bwMode="auto">
          <a:xfrm>
            <a:off x="647700" y="2492375"/>
            <a:ext cx="80279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3"/>
              </a:rPr>
              <a:t>http://mm1.denik.cz/56/11/otec_dite_ilustrace_sip-300.jpg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1267" name="Obdélník 4"/>
          <p:cNvSpPr>
            <a:spLocks noChangeArrowheads="1"/>
          </p:cNvSpPr>
          <p:nvPr/>
        </p:nvSpPr>
        <p:spPr bwMode="auto">
          <a:xfrm>
            <a:off x="539750" y="3141663"/>
            <a:ext cx="81359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4"/>
              </a:rPr>
              <a:t>http://www.dorisday.net/assets/images/doris-day-teacher%27s-pet3.jpg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1268" name="Obdélník 5"/>
          <p:cNvSpPr>
            <a:spLocks noChangeArrowheads="1"/>
          </p:cNvSpPr>
          <p:nvPr/>
        </p:nvSpPr>
        <p:spPr bwMode="auto">
          <a:xfrm>
            <a:off x="611188" y="3860800"/>
            <a:ext cx="6030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5"/>
              </a:rPr>
              <a:t>http://i.lidovky.cz/06/031/lngal/HLM118cc2_ucitel.jpg</a:t>
            </a:r>
            <a:endParaRPr lang="cs-CZ"/>
          </a:p>
        </p:txBody>
      </p:sp>
      <p:sp>
        <p:nvSpPr>
          <p:cNvPr id="11269" name="Obdélník 7"/>
          <p:cNvSpPr>
            <a:spLocks noChangeArrowheads="1"/>
          </p:cNvSpPr>
          <p:nvPr/>
        </p:nvSpPr>
        <p:spPr bwMode="auto">
          <a:xfrm>
            <a:off x="684213" y="4508500"/>
            <a:ext cx="792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6"/>
              </a:rPr>
              <a:t>http://psy2.ucsd.edu/~kang/child%20pictures/children-jump.jpg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1270" name="Obdélník 8"/>
          <p:cNvSpPr>
            <a:spLocks noChangeArrowheads="1"/>
          </p:cNvSpPr>
          <p:nvPr/>
        </p:nvSpPr>
        <p:spPr bwMode="auto">
          <a:xfrm>
            <a:off x="684213" y="5300663"/>
            <a:ext cx="79914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7"/>
              </a:rPr>
              <a:t>http://prozeny.blesk.cz/clanek/pro-zeny-deti-a-rodina-deti/120801/7-rad-jak-vybrat-spravny-skolni-batoh-pro-vase-dite.html</a:t>
            </a:r>
            <a:r>
              <a:rPr lang="cs-CZ" b="1"/>
              <a:t> </a:t>
            </a:r>
          </a:p>
        </p:txBody>
      </p:sp>
      <p:sp>
        <p:nvSpPr>
          <p:cNvPr id="11271" name="Obdélník 11"/>
          <p:cNvSpPr>
            <a:spLocks noChangeArrowheads="1"/>
          </p:cNvSpPr>
          <p:nvPr/>
        </p:nvSpPr>
        <p:spPr bwMode="auto">
          <a:xfrm>
            <a:off x="611188" y="1412875"/>
            <a:ext cx="7921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8"/>
              </a:rPr>
              <a:t>http://www.edenbridgetown.com/assets_2006/business_a_to_z/c_assets/champion_photographic/baby_mum.jpg</a:t>
            </a:r>
            <a:r>
              <a:rPr lang="cs-CZ" b="1"/>
              <a:t> </a:t>
            </a:r>
            <a:endParaRPr lang="cs-CZ"/>
          </a:p>
        </p:txBody>
      </p:sp>
    </p:spTree>
  </p:cSld>
  <p:clrMapOvr>
    <a:masterClrMapping/>
  </p:clrMapOvr>
  <p:transition spd="med">
    <p:zoom dir="in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43</Words>
  <Application>Microsoft Office PowerPoint</Application>
  <PresentationFormat>Předvádění na obrazovce (4:3)</PresentationFormat>
  <Paragraphs>19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sady Office</vt:lpstr>
      <vt:lpstr>O S O B Y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92</cp:revision>
  <dcterms:created xsi:type="dcterms:W3CDTF">2010-08-19T18:27:36Z</dcterms:created>
  <dcterms:modified xsi:type="dcterms:W3CDTF">2011-02-22T10:31:27Z</dcterms:modified>
</cp:coreProperties>
</file>